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1" Target="ppt/presentation.xml" Type="http://schemas.openxmlformats.org/officeDocument/2006/relationships/officeDocument"/><Relationship Id="rId2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Gloria Hallelujah"/>
      <p:regular r:id="rId18"/>
    </p:embeddedFont>
    <p:embeddedFont>
      <p:font typeface="Indie Flower"/>
      <p:regular r:id="rId19"/>
    </p:embeddedFont>
    <p:embeddedFont>
      <p:font typeface="Pacifico"/>
      <p:regular r:id="rId20"/>
    </p:embeddedFont>
    <p:embeddedFont>
      <p:font typeface="Reenie Beanie"/>
      <p:regular r:id="rId21"/>
    </p:embeddedFont>
    <p:embeddedFont>
      <p:font typeface="Schoolbell"/>
      <p:regular r:id="rId22"/>
    </p:embeddedFont>
    <p:embeddedFont>
      <p:font typeface="Emilys Candy"/>
      <p:regular r:id="rId23"/>
    </p:embeddedFont>
    <p:embeddedFont>
      <p:font typeface="Carter One"/>
      <p:regular r:id="rId24"/>
    </p:embeddedFont>
    <p:embeddedFont>
      <p:font typeface="Crafty Girls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acifico-regular.fntdata"/><Relationship Id="rId22" Type="http://schemas.openxmlformats.org/officeDocument/2006/relationships/font" Target="fonts/Schoolbell-regular.fntdata"/><Relationship Id="rId21" Type="http://schemas.openxmlformats.org/officeDocument/2006/relationships/font" Target="fonts/ReenieBeanie-regular.fntdata"/><Relationship Id="rId24" Type="http://schemas.openxmlformats.org/officeDocument/2006/relationships/font" Target="fonts/CarterOne-regular.fntdata"/><Relationship Id="rId23" Type="http://schemas.openxmlformats.org/officeDocument/2006/relationships/font" Target="fonts/EmilysCandy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schemas.openxmlformats.org/officeDocument/2006/relationships/font" Target="fonts/CraftyGirls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IndieFlower-regular.fntdata"/><Relationship Id="rId18" Type="http://schemas.openxmlformats.org/officeDocument/2006/relationships/font" Target="fonts/GloriaHallelujah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f3fd97ece_0_7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f3fd97ece_0_7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ce9f6c3a51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ce9f6c3a51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cc6e06b540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cc6e06b540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af3fd97ece_0_7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af3fd97ece_0_7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af3fd97ece_0_7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af3fd97ece_0_7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c4561cf63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c4561cf63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e9f6c3a5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ce9f6c3a5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ce9f6c3a51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ce9f6c3a5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cc504b09b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cc504b09b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ce9f6c3a5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ce9f6c3a5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ce9f6c3a51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ce9f6c3a51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0" Target="../media/image12.png" Type="http://schemas.openxmlformats.org/officeDocument/2006/relationships/image"/><Relationship Id="rId11" Target="../media/image9.png" Type="http://schemas.openxmlformats.org/officeDocument/2006/relationships/image"/><Relationship Id="rId22" Target="https://video.link/w/hOylc" TargetMode="External" Type="http://schemas.openxmlformats.org/officeDocument/2006/relationships/hyperlink"/><Relationship Id="rId10" Target="../media/image6.png" Type="http://schemas.openxmlformats.org/officeDocument/2006/relationships/image"/><Relationship Id="rId21" Target="../media/image16.png" Type="http://schemas.openxmlformats.org/officeDocument/2006/relationships/image"/><Relationship Id="rId13" Target="../media/image8.png" Type="http://schemas.openxmlformats.org/officeDocument/2006/relationships/image"/><Relationship Id="rId12" Target="../media/image7.png" Type="http://schemas.openxmlformats.org/officeDocument/2006/relationships/image"/><Relationship Id="rId23" Target="../media/image18.png" Type="http://schemas.openxmlformats.org/officeDocument/2006/relationships/image"/><Relationship Id="rId1" Target="../slideLayouts/slideLayout2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3.jpg" Type="http://schemas.openxmlformats.org/officeDocument/2006/relationships/image"/><Relationship Id="rId4" Target="../media/image4.jpg" Type="http://schemas.openxmlformats.org/officeDocument/2006/relationships/image"/><Relationship Id="rId9" Target="../media/image5.jpeg" Type="http://schemas.openxmlformats.org/officeDocument/2006/relationships/image"/><Relationship Id="rId15" Target="../media/image11.png" Type="http://schemas.openxmlformats.org/officeDocument/2006/relationships/image"/><Relationship Id="rId14" Target="../media/image17.png" Type="http://schemas.openxmlformats.org/officeDocument/2006/relationships/image"/><Relationship Id="rId17" Target="../media/image33.png" Type="http://schemas.openxmlformats.org/officeDocument/2006/relationships/image"/><Relationship Id="rId16" Target="../media/image14.png" Type="http://schemas.openxmlformats.org/officeDocument/2006/relationships/image"/><Relationship Id="rId5" Target="../media/image2.jpeg" Type="http://schemas.openxmlformats.org/officeDocument/2006/relationships/image"/><Relationship Id="rId19" Target="../media/image15.jpeg" Type="http://schemas.openxmlformats.org/officeDocument/2006/relationships/image"/><Relationship Id="rId6" Target="../media/image30.png" Type="http://schemas.openxmlformats.org/officeDocument/2006/relationships/image"/><Relationship Id="rId18" Target="../media/image10.png" Type="http://schemas.openxmlformats.org/officeDocument/2006/relationships/image"/><Relationship Id="rId7" Target="../media/image1.jpeg" Type="http://schemas.openxmlformats.org/officeDocument/2006/relationships/image"/><Relationship Id="rId8" Target="../media/image13.jpg" Type="http://schemas.openxmlformats.org/officeDocument/2006/relationships/image"/></Relationships>
</file>

<file path=ppt/slides/_rels/slide10.xml.rels><?xml version="1.0" encoding="UTF-8" standalone="yes" ?><Relationships xmlns="http://schemas.openxmlformats.org/package/2006/relationships"><Relationship Id="rId20" Target="../media/image48.jpeg" Type="http://schemas.openxmlformats.org/officeDocument/2006/relationships/image"/><Relationship Id="rId11" Target="../media/image9.png" Type="http://schemas.openxmlformats.org/officeDocument/2006/relationships/image"/><Relationship Id="rId10" Target="../media/image6.png" Type="http://schemas.openxmlformats.org/officeDocument/2006/relationships/image"/><Relationship Id="rId21" Target="../media/image43.png" Type="http://schemas.openxmlformats.org/officeDocument/2006/relationships/image"/><Relationship Id="rId13" Target="../media/image8.png" Type="http://schemas.openxmlformats.org/officeDocument/2006/relationships/image"/><Relationship Id="rId12" Target="../media/image7.png" Type="http://schemas.openxmlformats.org/officeDocument/2006/relationships/image"/><Relationship Id="rId1" Target="../slideLayouts/slideLayout2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3.jpg" Type="http://schemas.openxmlformats.org/officeDocument/2006/relationships/image"/><Relationship Id="rId4" Target="../media/image4.jpg" Type="http://schemas.openxmlformats.org/officeDocument/2006/relationships/image"/><Relationship Id="rId9" Target="../media/image5.jpeg" Type="http://schemas.openxmlformats.org/officeDocument/2006/relationships/image"/><Relationship Id="rId15" Target="../media/image11.png" Type="http://schemas.openxmlformats.org/officeDocument/2006/relationships/image"/><Relationship Id="rId14" Target="../media/image17.png" Type="http://schemas.openxmlformats.org/officeDocument/2006/relationships/image"/><Relationship Id="rId17" Target="../media/image45.jpeg" Type="http://schemas.openxmlformats.org/officeDocument/2006/relationships/image"/><Relationship Id="rId16" Target="../media/image14.png" Type="http://schemas.openxmlformats.org/officeDocument/2006/relationships/image"/><Relationship Id="rId5" Target="../media/image2.jpeg" Type="http://schemas.openxmlformats.org/officeDocument/2006/relationships/image"/><Relationship Id="rId19" Target="https://app.pixton.com/#/join?classCode=27ebj" TargetMode="External" Type="http://schemas.openxmlformats.org/officeDocument/2006/relationships/hyperlink"/><Relationship Id="rId6" Target="../media/image30.png" Type="http://schemas.openxmlformats.org/officeDocument/2006/relationships/image"/><Relationship Id="rId18" Target="../media/image40.png" Type="http://schemas.openxmlformats.org/officeDocument/2006/relationships/image"/><Relationship Id="rId7" Target="../media/image1.jpeg" Type="http://schemas.openxmlformats.org/officeDocument/2006/relationships/image"/><Relationship Id="rId8" Target="../media/image13.jp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20" Target="../media/image51.jpeg" Type="http://schemas.openxmlformats.org/officeDocument/2006/relationships/image"/><Relationship Id="rId11" Target="../media/image9.png" Type="http://schemas.openxmlformats.org/officeDocument/2006/relationships/image"/><Relationship Id="rId10" Target="../media/image6.png" Type="http://schemas.openxmlformats.org/officeDocument/2006/relationships/image"/><Relationship Id="rId21" Target="../media/image46.png" Type="http://schemas.openxmlformats.org/officeDocument/2006/relationships/image"/><Relationship Id="rId13" Target="../media/image8.png" Type="http://schemas.openxmlformats.org/officeDocument/2006/relationships/image"/><Relationship Id="rId12" Target="../media/image7.png" Type="http://schemas.openxmlformats.org/officeDocument/2006/relationships/image"/><Relationship Id="rId1" Target="../slideLayouts/slideLayout2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3.jpg" Type="http://schemas.openxmlformats.org/officeDocument/2006/relationships/image"/><Relationship Id="rId4" Target="../media/image4.jpg" Type="http://schemas.openxmlformats.org/officeDocument/2006/relationships/image"/><Relationship Id="rId9" Target="../media/image5.jpeg" Type="http://schemas.openxmlformats.org/officeDocument/2006/relationships/image"/><Relationship Id="rId15" Target="../media/image11.png" Type="http://schemas.openxmlformats.org/officeDocument/2006/relationships/image"/><Relationship Id="rId14" Target="../media/image17.png" Type="http://schemas.openxmlformats.org/officeDocument/2006/relationships/image"/><Relationship Id="rId17" Target="../media/image40.png" Type="http://schemas.openxmlformats.org/officeDocument/2006/relationships/image"/><Relationship Id="rId16" Target="../media/image14.png" Type="http://schemas.openxmlformats.org/officeDocument/2006/relationships/image"/><Relationship Id="rId5" Target="../media/image2.jpeg" Type="http://schemas.openxmlformats.org/officeDocument/2006/relationships/image"/><Relationship Id="rId19" Target="https://video.link/w/zcmjc" TargetMode="External" Type="http://schemas.openxmlformats.org/officeDocument/2006/relationships/hyperlink"/><Relationship Id="rId6" Target="../media/image30.png" Type="http://schemas.openxmlformats.org/officeDocument/2006/relationships/image"/><Relationship Id="rId18" Target="../media/image49.jpeg" Type="http://schemas.openxmlformats.org/officeDocument/2006/relationships/image"/><Relationship Id="rId7" Target="../media/image1.jpeg" Type="http://schemas.openxmlformats.org/officeDocument/2006/relationships/image"/><Relationship Id="rId8" Target="../media/image13.jp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20" Target="../media/image22.png" Type="http://schemas.openxmlformats.org/officeDocument/2006/relationships/image"/><Relationship Id="rId11" Target="../media/image9.png" Type="http://schemas.openxmlformats.org/officeDocument/2006/relationships/image"/><Relationship Id="rId22" Target="../media/image21.png" Type="http://schemas.openxmlformats.org/officeDocument/2006/relationships/image"/><Relationship Id="rId10" Target="../media/image6.png" Type="http://schemas.openxmlformats.org/officeDocument/2006/relationships/image"/><Relationship Id="rId21" Target="../media/image19.png" Type="http://schemas.openxmlformats.org/officeDocument/2006/relationships/image"/><Relationship Id="rId13" Target="../media/image8.png" Type="http://schemas.openxmlformats.org/officeDocument/2006/relationships/image"/><Relationship Id="rId12" Target="../media/image7.png" Type="http://schemas.openxmlformats.org/officeDocument/2006/relationships/image"/><Relationship Id="rId23" Target="../media/image25.png" Type="http://schemas.openxmlformats.org/officeDocument/2006/relationships/image"/><Relationship Id="rId1" Target="../slideLayouts/slideLayout2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3.jpg" Type="http://schemas.openxmlformats.org/officeDocument/2006/relationships/image"/><Relationship Id="rId4" Target="../media/image4.jpg" Type="http://schemas.openxmlformats.org/officeDocument/2006/relationships/image"/><Relationship Id="rId9" Target="../media/image5.jpeg" Type="http://schemas.openxmlformats.org/officeDocument/2006/relationships/image"/><Relationship Id="rId15" Target="../media/image11.png" Type="http://schemas.openxmlformats.org/officeDocument/2006/relationships/image"/><Relationship Id="rId14" Target="../media/image17.png" Type="http://schemas.openxmlformats.org/officeDocument/2006/relationships/image"/><Relationship Id="rId17" Target="../media/image33.png" Type="http://schemas.openxmlformats.org/officeDocument/2006/relationships/image"/><Relationship Id="rId16" Target="../media/image14.png" Type="http://schemas.openxmlformats.org/officeDocument/2006/relationships/image"/><Relationship Id="rId5" Target="../media/image2.jpeg" Type="http://schemas.openxmlformats.org/officeDocument/2006/relationships/image"/><Relationship Id="rId19" Target="../media/image26.png" Type="http://schemas.openxmlformats.org/officeDocument/2006/relationships/image"/><Relationship Id="rId6" Target="../media/image30.png" Type="http://schemas.openxmlformats.org/officeDocument/2006/relationships/image"/><Relationship Id="rId18" Target="../media/image20.png" Type="http://schemas.openxmlformats.org/officeDocument/2006/relationships/image"/><Relationship Id="rId7" Target="../media/image1.jpeg" Type="http://schemas.openxmlformats.org/officeDocument/2006/relationships/image"/><Relationship Id="rId8" Target="../media/image13.jp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20" Target="../media/image27.jpeg" Type="http://schemas.openxmlformats.org/officeDocument/2006/relationships/image"/><Relationship Id="rId11" Target="../media/image9.png" Type="http://schemas.openxmlformats.org/officeDocument/2006/relationships/image"/><Relationship Id="rId10" Target="../media/image6.png" Type="http://schemas.openxmlformats.org/officeDocument/2006/relationships/image"/><Relationship Id="rId21" Target="../media/image28.jpg" Type="http://schemas.openxmlformats.org/officeDocument/2006/relationships/image"/><Relationship Id="rId13" Target="../media/image8.png" Type="http://schemas.openxmlformats.org/officeDocument/2006/relationships/image"/><Relationship Id="rId12" Target="../media/image7.png" Type="http://schemas.openxmlformats.org/officeDocument/2006/relationships/image"/><Relationship Id="rId1" Target="../slideLayouts/slideLayout2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3.jpg" Type="http://schemas.openxmlformats.org/officeDocument/2006/relationships/image"/><Relationship Id="rId4" Target="../media/image4.jpg" Type="http://schemas.openxmlformats.org/officeDocument/2006/relationships/image"/><Relationship Id="rId9" Target="../media/image5.jpeg" Type="http://schemas.openxmlformats.org/officeDocument/2006/relationships/image"/><Relationship Id="rId15" Target="../media/image11.png" Type="http://schemas.openxmlformats.org/officeDocument/2006/relationships/image"/><Relationship Id="rId14" Target="../media/image17.png" Type="http://schemas.openxmlformats.org/officeDocument/2006/relationships/image"/><Relationship Id="rId17" Target="../media/image24.jpeg" Type="http://schemas.openxmlformats.org/officeDocument/2006/relationships/image"/><Relationship Id="rId16" Target="../media/image14.png" Type="http://schemas.openxmlformats.org/officeDocument/2006/relationships/image"/><Relationship Id="rId5" Target="../media/image2.jpeg" Type="http://schemas.openxmlformats.org/officeDocument/2006/relationships/image"/><Relationship Id="rId19" Target="../media/image25.png" Type="http://schemas.openxmlformats.org/officeDocument/2006/relationships/image"/><Relationship Id="rId6" Target="../media/image30.png" Type="http://schemas.openxmlformats.org/officeDocument/2006/relationships/image"/><Relationship Id="rId18" Target="../media/image23.png" Type="http://schemas.openxmlformats.org/officeDocument/2006/relationships/image"/><Relationship Id="rId7" Target="../media/image1.jpeg" Type="http://schemas.openxmlformats.org/officeDocument/2006/relationships/image"/><Relationship Id="rId8" Target="../media/image13.jp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20" Target="../media/image29.png" Type="http://schemas.openxmlformats.org/officeDocument/2006/relationships/image"/><Relationship Id="rId11" Target="../media/image9.png" Type="http://schemas.openxmlformats.org/officeDocument/2006/relationships/image"/><Relationship Id="rId10" Target="../media/image6.png" Type="http://schemas.openxmlformats.org/officeDocument/2006/relationships/image"/><Relationship Id="rId13" Target="../media/image8.png" Type="http://schemas.openxmlformats.org/officeDocument/2006/relationships/image"/><Relationship Id="rId12" Target="../media/image7.png" Type="http://schemas.openxmlformats.org/officeDocument/2006/relationships/image"/><Relationship Id="rId1" Target="../slideLayouts/slideLayout2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3.jpg" Type="http://schemas.openxmlformats.org/officeDocument/2006/relationships/image"/><Relationship Id="rId4" Target="../media/image4.jpg" Type="http://schemas.openxmlformats.org/officeDocument/2006/relationships/image"/><Relationship Id="rId9" Target="../media/image5.jpeg" Type="http://schemas.openxmlformats.org/officeDocument/2006/relationships/image"/><Relationship Id="rId15" Target="../media/image11.png" Type="http://schemas.openxmlformats.org/officeDocument/2006/relationships/image"/><Relationship Id="rId14" Target="../media/image17.png" Type="http://schemas.openxmlformats.org/officeDocument/2006/relationships/image"/><Relationship Id="rId17" Target="https://video.link/w/w2Phc" TargetMode="External" Type="http://schemas.openxmlformats.org/officeDocument/2006/relationships/hyperlink"/><Relationship Id="rId16" Target="../media/image14.png" Type="http://schemas.openxmlformats.org/officeDocument/2006/relationships/image"/><Relationship Id="rId5" Target="../media/image2.jpeg" Type="http://schemas.openxmlformats.org/officeDocument/2006/relationships/image"/><Relationship Id="rId19" Target="../media/image31.png" Type="http://schemas.openxmlformats.org/officeDocument/2006/relationships/image"/><Relationship Id="rId6" Target="../media/image30.png" Type="http://schemas.openxmlformats.org/officeDocument/2006/relationships/image"/><Relationship Id="rId18" Target="../media/image32.jpg" Type="http://schemas.openxmlformats.org/officeDocument/2006/relationships/image"/><Relationship Id="rId7" Target="../media/image1.jpeg" Type="http://schemas.openxmlformats.org/officeDocument/2006/relationships/image"/><Relationship Id="rId8" Target="../media/image13.jp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20" Target="../media/image34.png" Type="http://schemas.openxmlformats.org/officeDocument/2006/relationships/image"/><Relationship Id="rId11" Target="../media/image9.png" Type="http://schemas.openxmlformats.org/officeDocument/2006/relationships/image"/><Relationship Id="rId10" Target="../media/image6.png" Type="http://schemas.openxmlformats.org/officeDocument/2006/relationships/image"/><Relationship Id="rId13" Target="../media/image8.png" Type="http://schemas.openxmlformats.org/officeDocument/2006/relationships/image"/><Relationship Id="rId12" Target="../media/image7.png" Type="http://schemas.openxmlformats.org/officeDocument/2006/relationships/image"/><Relationship Id="rId1" Target="../slideLayouts/slideLayout2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3.jpg" Type="http://schemas.openxmlformats.org/officeDocument/2006/relationships/image"/><Relationship Id="rId4" Target="../media/image4.jpg" Type="http://schemas.openxmlformats.org/officeDocument/2006/relationships/image"/><Relationship Id="rId9" Target="../media/image5.jpeg" Type="http://schemas.openxmlformats.org/officeDocument/2006/relationships/image"/><Relationship Id="rId15" Target="../media/image11.png" Type="http://schemas.openxmlformats.org/officeDocument/2006/relationships/image"/><Relationship Id="rId14" Target="../media/image17.png" Type="http://schemas.openxmlformats.org/officeDocument/2006/relationships/image"/><Relationship Id="rId17" Target="../media/image47.jpeg" Type="http://schemas.openxmlformats.org/officeDocument/2006/relationships/image"/><Relationship Id="rId16" Target="https://www.ellenkaufmanart.com/portrait-1" TargetMode="External" Type="http://schemas.openxmlformats.org/officeDocument/2006/relationships/hyperlink"/><Relationship Id="rId5" Target="../media/image2.jpeg" Type="http://schemas.openxmlformats.org/officeDocument/2006/relationships/image"/><Relationship Id="rId19" Target="../media/image14.png" Type="http://schemas.openxmlformats.org/officeDocument/2006/relationships/image"/><Relationship Id="rId6" Target="../media/image30.png" Type="http://schemas.openxmlformats.org/officeDocument/2006/relationships/image"/><Relationship Id="rId18" Target="../media/image35.png" Type="http://schemas.openxmlformats.org/officeDocument/2006/relationships/image"/><Relationship Id="rId7" Target="../media/image1.jpeg" Type="http://schemas.openxmlformats.org/officeDocument/2006/relationships/image"/><Relationship Id="rId8" Target="../media/image13.jp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20" Target="../media/image42.png" Type="http://schemas.openxmlformats.org/officeDocument/2006/relationships/image"/><Relationship Id="rId11" Target="../media/image9.png" Type="http://schemas.openxmlformats.org/officeDocument/2006/relationships/image"/><Relationship Id="rId10" Target="../media/image6.png" Type="http://schemas.openxmlformats.org/officeDocument/2006/relationships/image"/><Relationship Id="rId13" Target="../media/image8.png" Type="http://schemas.openxmlformats.org/officeDocument/2006/relationships/image"/><Relationship Id="rId12" Target="../media/image7.png" Type="http://schemas.openxmlformats.org/officeDocument/2006/relationships/image"/><Relationship Id="rId1" Target="../slideLayouts/slideLayout2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3.jpg" Type="http://schemas.openxmlformats.org/officeDocument/2006/relationships/image"/><Relationship Id="rId4" Target="../media/image4.jpg" Type="http://schemas.openxmlformats.org/officeDocument/2006/relationships/image"/><Relationship Id="rId9" Target="../media/image5.jpeg" Type="http://schemas.openxmlformats.org/officeDocument/2006/relationships/image"/><Relationship Id="rId15" Target="../media/image11.png" Type="http://schemas.openxmlformats.org/officeDocument/2006/relationships/image"/><Relationship Id="rId14" Target="../media/image17.png" Type="http://schemas.openxmlformats.org/officeDocument/2006/relationships/image"/><Relationship Id="rId17" Target="../media/image37.jpg" Type="http://schemas.openxmlformats.org/officeDocument/2006/relationships/image"/><Relationship Id="rId16" Target="https://video.link/w/QNPhc" TargetMode="External" Type="http://schemas.openxmlformats.org/officeDocument/2006/relationships/hyperlink"/><Relationship Id="rId5" Target="../media/image2.jpeg" Type="http://schemas.openxmlformats.org/officeDocument/2006/relationships/image"/><Relationship Id="rId19" Target="../media/image14.png" Type="http://schemas.openxmlformats.org/officeDocument/2006/relationships/image"/><Relationship Id="rId6" Target="../media/image30.png" Type="http://schemas.openxmlformats.org/officeDocument/2006/relationships/image"/><Relationship Id="rId18" Target="../media/image39.png" Type="http://schemas.openxmlformats.org/officeDocument/2006/relationships/image"/><Relationship Id="rId7" Target="../media/image1.jpeg" Type="http://schemas.openxmlformats.org/officeDocument/2006/relationships/image"/><Relationship Id="rId8" Target="../media/image13.jp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20" Target="../media/image52.jpeg" Type="http://schemas.openxmlformats.org/officeDocument/2006/relationships/image"/><Relationship Id="rId11" Target="../media/image9.png" Type="http://schemas.openxmlformats.org/officeDocument/2006/relationships/image"/><Relationship Id="rId10" Target="../media/image6.png" Type="http://schemas.openxmlformats.org/officeDocument/2006/relationships/image"/><Relationship Id="rId21" Target="../media/image29.png" Type="http://schemas.openxmlformats.org/officeDocument/2006/relationships/image"/><Relationship Id="rId13" Target="../media/image8.png" Type="http://schemas.openxmlformats.org/officeDocument/2006/relationships/image"/><Relationship Id="rId12" Target="../media/image7.png" Type="http://schemas.openxmlformats.org/officeDocument/2006/relationships/image"/><Relationship Id="rId1" Target="../slideLayouts/slideLayout2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3.jpg" Type="http://schemas.openxmlformats.org/officeDocument/2006/relationships/image"/><Relationship Id="rId4" Target="../media/image4.jpg" Type="http://schemas.openxmlformats.org/officeDocument/2006/relationships/image"/><Relationship Id="rId9" Target="../media/image5.jpeg" Type="http://schemas.openxmlformats.org/officeDocument/2006/relationships/image"/><Relationship Id="rId15" Target="../media/image11.png" Type="http://schemas.openxmlformats.org/officeDocument/2006/relationships/image"/><Relationship Id="rId14" Target="../media/image17.png" Type="http://schemas.openxmlformats.org/officeDocument/2006/relationships/image"/><Relationship Id="rId17" Target="../media/image14.png" Type="http://schemas.openxmlformats.org/officeDocument/2006/relationships/image"/><Relationship Id="rId16" Target="../media/image44.png" Type="http://schemas.openxmlformats.org/officeDocument/2006/relationships/image"/><Relationship Id="rId5" Target="../media/image2.jpeg" Type="http://schemas.openxmlformats.org/officeDocument/2006/relationships/image"/><Relationship Id="rId19" Target="https://video.link/w/qF7ic" TargetMode="External" Type="http://schemas.openxmlformats.org/officeDocument/2006/relationships/hyperlink"/><Relationship Id="rId6" Target="../media/image30.png" Type="http://schemas.openxmlformats.org/officeDocument/2006/relationships/image"/><Relationship Id="rId18" Target="../media/image41.png" Type="http://schemas.openxmlformats.org/officeDocument/2006/relationships/image"/><Relationship Id="rId7" Target="../media/image1.jpeg" Type="http://schemas.openxmlformats.org/officeDocument/2006/relationships/image"/><Relationship Id="rId8" Target="../media/image13.jp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20" Target="https://padlet.com/haley_arnold/xj8j7j78xsyq07id" TargetMode="External" Type="http://schemas.openxmlformats.org/officeDocument/2006/relationships/hyperlink"/><Relationship Id="rId11" Target="../media/image9.png" Type="http://schemas.openxmlformats.org/officeDocument/2006/relationships/image"/><Relationship Id="rId10" Target="../media/image6.png" Type="http://schemas.openxmlformats.org/officeDocument/2006/relationships/image"/><Relationship Id="rId21" Target="../media/image53.jpeg" Type="http://schemas.openxmlformats.org/officeDocument/2006/relationships/image"/><Relationship Id="rId13" Target="../media/image8.png" Type="http://schemas.openxmlformats.org/officeDocument/2006/relationships/image"/><Relationship Id="rId12" Target="../media/image7.png" Type="http://schemas.openxmlformats.org/officeDocument/2006/relationships/image"/><Relationship Id="rId1" Target="../slideLayouts/slideLayout2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3.jpg" Type="http://schemas.openxmlformats.org/officeDocument/2006/relationships/image"/><Relationship Id="rId4" Target="../media/image4.jpg" Type="http://schemas.openxmlformats.org/officeDocument/2006/relationships/image"/><Relationship Id="rId9" Target="../media/image5.jpeg" Type="http://schemas.openxmlformats.org/officeDocument/2006/relationships/image"/><Relationship Id="rId15" Target="../media/image11.png" Type="http://schemas.openxmlformats.org/officeDocument/2006/relationships/image"/><Relationship Id="rId14" Target="../media/image17.png" Type="http://schemas.openxmlformats.org/officeDocument/2006/relationships/image"/><Relationship Id="rId17" Target="../media/image36.png" Type="http://schemas.openxmlformats.org/officeDocument/2006/relationships/image"/><Relationship Id="rId16" Target="../media/image44.png" Type="http://schemas.openxmlformats.org/officeDocument/2006/relationships/image"/><Relationship Id="rId5" Target="../media/image2.jpeg" Type="http://schemas.openxmlformats.org/officeDocument/2006/relationships/image"/><Relationship Id="rId19" Target="../media/image29.png" Type="http://schemas.openxmlformats.org/officeDocument/2006/relationships/image"/><Relationship Id="rId6" Target="../media/image30.png" Type="http://schemas.openxmlformats.org/officeDocument/2006/relationships/image"/><Relationship Id="rId18" Target="../media/image14.png" Type="http://schemas.openxmlformats.org/officeDocument/2006/relationships/image"/><Relationship Id="rId7" Target="../media/image1.jpeg" Type="http://schemas.openxmlformats.org/officeDocument/2006/relationships/image"/><Relationship Id="rId8" Target="../media/image13.jp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20" Target="../media/image50.jpeg" Type="http://schemas.openxmlformats.org/officeDocument/2006/relationships/image"/><Relationship Id="rId11" Target="../media/image9.png" Type="http://schemas.openxmlformats.org/officeDocument/2006/relationships/image"/><Relationship Id="rId10" Target="../media/image6.png" Type="http://schemas.openxmlformats.org/officeDocument/2006/relationships/image"/><Relationship Id="rId13" Target="../media/image8.png" Type="http://schemas.openxmlformats.org/officeDocument/2006/relationships/image"/><Relationship Id="rId12" Target="../media/image7.png" Type="http://schemas.openxmlformats.org/officeDocument/2006/relationships/image"/><Relationship Id="rId1" Target="../slideLayouts/slideLayout2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3.jpg" Type="http://schemas.openxmlformats.org/officeDocument/2006/relationships/image"/><Relationship Id="rId4" Target="../media/image4.jpg" Type="http://schemas.openxmlformats.org/officeDocument/2006/relationships/image"/><Relationship Id="rId9" Target="../media/image5.jpeg" Type="http://schemas.openxmlformats.org/officeDocument/2006/relationships/image"/><Relationship Id="rId15" Target="../media/image11.png" Type="http://schemas.openxmlformats.org/officeDocument/2006/relationships/image"/><Relationship Id="rId14" Target="../media/image17.png" Type="http://schemas.openxmlformats.org/officeDocument/2006/relationships/image"/><Relationship Id="rId17" Target="../media/image14.png" Type="http://schemas.openxmlformats.org/officeDocument/2006/relationships/image"/><Relationship Id="rId16" Target="../media/image45.jpeg" Type="http://schemas.openxmlformats.org/officeDocument/2006/relationships/image"/><Relationship Id="rId5" Target="../media/image2.jpeg" Type="http://schemas.openxmlformats.org/officeDocument/2006/relationships/image"/><Relationship Id="rId19" Target="https://video.link/w/3uljc" TargetMode="External" Type="http://schemas.openxmlformats.org/officeDocument/2006/relationships/hyperlink"/><Relationship Id="rId6" Target="../media/image30.png" Type="http://schemas.openxmlformats.org/officeDocument/2006/relationships/image"/><Relationship Id="rId18" Target="../media/image38.png" Type="http://schemas.openxmlformats.org/officeDocument/2006/relationships/image"/><Relationship Id="rId7" Target="../media/image1.jpeg" Type="http://schemas.openxmlformats.org/officeDocument/2006/relationships/image"/><Relationship Id="rId8" Target="../media/image13.jp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/>
        </p:nvSpPr>
        <p:spPr>
          <a:xfrm>
            <a:off x="6764763" y="1709638"/>
            <a:ext cx="1370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458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cxnSp>
        <p:nvCxnSpPr>
          <p:cNvPr id="100" name="Google Shape;100;p25"/>
          <p:cNvCxnSpPr/>
          <p:nvPr/>
        </p:nvCxnSpPr>
        <p:spPr>
          <a:xfrm flipH="1">
            <a:off x="6758975" y="2599300"/>
            <a:ext cx="192900" cy="24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01" name="Google Shape;10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1775" y="1041375"/>
            <a:ext cx="782602" cy="82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4038" y="1161006"/>
            <a:ext cx="564409" cy="58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5"/>
          <p:cNvPicPr preferRelativeResize="0"/>
          <p:nvPr/>
        </p:nvPicPr>
        <p:blipFill rotWithShape="1">
          <a:blip r:embed="rId6">
            <a:alphaModFix/>
          </a:blip>
          <a:srcRect b="20898" l="4411" r="3481" t="3952"/>
          <a:stretch/>
        </p:blipFill>
        <p:spPr>
          <a:xfrm>
            <a:off x="2561850" y="601719"/>
            <a:ext cx="4659276" cy="3195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5"/>
          <p:cNvPicPr preferRelativeResize="0"/>
          <p:nvPr/>
        </p:nvPicPr>
        <p:blipFill rotWithShape="1">
          <a:blip r:embed="rId7">
            <a:alphaModFix/>
          </a:blip>
          <a:srcRect b="23171" l="0" r="0" t="70745"/>
          <a:stretch/>
        </p:blipFill>
        <p:spPr>
          <a:xfrm>
            <a:off x="2046850" y="129900"/>
            <a:ext cx="6298604" cy="383100"/>
          </a:xfrm>
          <a:prstGeom prst="rect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5" name="Google Shape;105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21125" y="913200"/>
            <a:ext cx="1846675" cy="12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03576" y="1080479"/>
            <a:ext cx="1481771" cy="87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5"/>
          <p:cNvPicPr preferRelativeResize="0"/>
          <p:nvPr/>
        </p:nvPicPr>
        <p:blipFill rotWithShape="1">
          <a:blip r:embed="rId10">
            <a:alphaModFix/>
          </a:blip>
          <a:srcRect b="0" l="31238" r="32629" t="0"/>
          <a:stretch/>
        </p:blipFill>
        <p:spPr>
          <a:xfrm>
            <a:off x="256826" y="3718531"/>
            <a:ext cx="312850" cy="865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5"/>
          <p:cNvPicPr preferRelativeResize="0"/>
          <p:nvPr/>
        </p:nvPicPr>
        <p:blipFill rotWithShape="1">
          <a:blip r:embed="rId11">
            <a:alphaModFix/>
          </a:blip>
          <a:srcRect b="0" l="0" r="5114" t="0"/>
          <a:stretch/>
        </p:blipFill>
        <p:spPr>
          <a:xfrm flipH="1">
            <a:off x="-660948" y="-471175"/>
            <a:ext cx="3075066" cy="324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69675" y="3817150"/>
            <a:ext cx="8614374" cy="283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 rot="-200230">
            <a:off x="488485" y="2752997"/>
            <a:ext cx="2965355" cy="228465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940000" dist="19050">
              <a:srgbClr val="000000">
                <a:alpha val="50000"/>
              </a:srgbClr>
            </a:outerShdw>
          </a:effectLst>
        </p:spPr>
      </p:pic>
      <p:pic>
        <p:nvPicPr>
          <p:cNvPr id="111" name="Google Shape;111;p25"/>
          <p:cNvPicPr preferRelativeResize="0"/>
          <p:nvPr/>
        </p:nvPicPr>
        <p:blipFill rotWithShape="1">
          <a:blip r:embed="rId14">
            <a:alphaModFix/>
          </a:blip>
          <a:srcRect b="16341" l="0" r="0" t="24385"/>
          <a:stretch/>
        </p:blipFill>
        <p:spPr>
          <a:xfrm>
            <a:off x="1839900" y="3347825"/>
            <a:ext cx="1131692" cy="446901"/>
          </a:xfrm>
          <a:prstGeom prst="rect">
            <a:avLst/>
          </a:prstGeom>
          <a:noFill/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</p:pic>
      <p:pic>
        <p:nvPicPr>
          <p:cNvPr id="112" name="Google Shape;112;p25"/>
          <p:cNvPicPr preferRelativeResize="0"/>
          <p:nvPr/>
        </p:nvPicPr>
        <p:blipFill rotWithShape="1">
          <a:blip r:embed="rId15">
            <a:alphaModFix/>
          </a:blip>
          <a:srcRect b="28758" l="8857" r="9881" t="21425"/>
          <a:stretch/>
        </p:blipFill>
        <p:spPr>
          <a:xfrm flipH="1">
            <a:off x="367075" y="4297625"/>
            <a:ext cx="885475" cy="74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 rot="227016">
            <a:off x="7002553" y="2646787"/>
            <a:ext cx="2096236" cy="2653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822976" y="307273"/>
            <a:ext cx="4158499" cy="128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150650" y="1146950"/>
            <a:ext cx="647550" cy="820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5"/>
          <p:cNvSpPr txBox="1"/>
          <p:nvPr/>
        </p:nvSpPr>
        <p:spPr>
          <a:xfrm>
            <a:off x="3388525" y="1827325"/>
            <a:ext cx="32943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Carter One"/>
                <a:ea typeface="Carter One"/>
                <a:cs typeface="Carter One"/>
                <a:sym typeface="Carter One"/>
              </a:rPr>
              <a:t>This week’s theme: </a:t>
            </a:r>
            <a:endParaRPr b="1" sz="2200">
              <a:latin typeface="Carter One"/>
              <a:ea typeface="Carter One"/>
              <a:cs typeface="Carter One"/>
              <a:sym typeface="Carter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9688"/>
                </a:solidFill>
                <a:latin typeface="Carter One"/>
                <a:ea typeface="Carter One"/>
                <a:cs typeface="Carter One"/>
                <a:sym typeface="Carter One"/>
              </a:rPr>
              <a:t>A Book (every other) Day Keeps Imagination at Play</a:t>
            </a:r>
            <a:endParaRPr b="1" sz="2400">
              <a:solidFill>
                <a:srgbClr val="009688"/>
              </a:solidFill>
              <a:latin typeface="Carter One"/>
              <a:ea typeface="Carter One"/>
              <a:cs typeface="Carter One"/>
              <a:sym typeface="Carter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B504A"/>
              </a:solidFill>
              <a:latin typeface="Carter One"/>
              <a:ea typeface="Carter One"/>
              <a:cs typeface="Carter One"/>
              <a:sym typeface="Carter One"/>
            </a:endParaRPr>
          </a:p>
        </p:txBody>
      </p:sp>
      <p:sp>
        <p:nvSpPr>
          <p:cNvPr id="117" name="Google Shape;117;p25"/>
          <p:cNvSpPr txBox="1"/>
          <p:nvPr/>
        </p:nvSpPr>
        <p:spPr>
          <a:xfrm>
            <a:off x="3276400" y="996625"/>
            <a:ext cx="33318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Schoolbell"/>
                <a:ea typeface="Schoolbell"/>
                <a:cs typeface="Schoolbell"/>
                <a:sym typeface="Schoolbell"/>
              </a:rPr>
              <a:t>Welcome!</a:t>
            </a:r>
            <a:endParaRPr b="1" sz="3100">
              <a:latin typeface="Schoolbell"/>
              <a:ea typeface="Schoolbell"/>
              <a:cs typeface="Schoolbell"/>
              <a:sym typeface="Schoolbel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Reenie Beanie"/>
              <a:ea typeface="Reenie Beanie"/>
              <a:cs typeface="Reenie Beanie"/>
              <a:sym typeface="Reenie Beanie"/>
            </a:endParaRPr>
          </a:p>
        </p:txBody>
      </p:sp>
      <p:pic>
        <p:nvPicPr>
          <p:cNvPr id="118" name="Google Shape;118;p25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 rot="-674267">
            <a:off x="2865832" y="1116015"/>
            <a:ext cx="869390" cy="9204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119" name="Google Shape;119;p25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67075" y="996613"/>
            <a:ext cx="4043275" cy="404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5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 flipH="1">
            <a:off x="-530200" y="1146950"/>
            <a:ext cx="3668512" cy="404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5">
            <a:hlinkClick r:id="rId22"/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 flipH="1" rot="264726">
            <a:off x="7457751" y="3255225"/>
            <a:ext cx="1185850" cy="113167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5"/>
          <p:cNvSpPr/>
          <p:nvPr/>
        </p:nvSpPr>
        <p:spPr>
          <a:xfrm>
            <a:off x="8013154" y="2339790"/>
            <a:ext cx="724800" cy="765600"/>
          </a:xfrm>
          <a:prstGeom prst="wedgeEllipseCallout">
            <a:avLst>
              <a:gd fmla="val -23093" name="adj1"/>
              <a:gd fmla="val 117573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8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rafty Girls"/>
                <a:ea typeface="Crafty Girls"/>
                <a:cs typeface="Crafty Girls"/>
                <a:sym typeface="Crafty Girls"/>
              </a:rPr>
              <a:t>Click to listen</a:t>
            </a:r>
            <a:endParaRPr b="1" sz="1000">
              <a:latin typeface="Crafty Girls"/>
              <a:ea typeface="Crafty Girls"/>
              <a:cs typeface="Crafty Girls"/>
              <a:sym typeface="Crafty Girl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4"/>
          <p:cNvSpPr txBox="1"/>
          <p:nvPr/>
        </p:nvSpPr>
        <p:spPr>
          <a:xfrm>
            <a:off x="6764763" y="1709638"/>
            <a:ext cx="1370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458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cxnSp>
        <p:nvCxnSpPr>
          <p:cNvPr id="337" name="Google Shape;337;p34"/>
          <p:cNvCxnSpPr/>
          <p:nvPr/>
        </p:nvCxnSpPr>
        <p:spPr>
          <a:xfrm flipH="1">
            <a:off x="6758975" y="2599300"/>
            <a:ext cx="192900" cy="24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38" name="Google Shape;33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1775" y="1041375"/>
            <a:ext cx="782602" cy="82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4038" y="1161006"/>
            <a:ext cx="564409" cy="58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4"/>
          <p:cNvPicPr preferRelativeResize="0"/>
          <p:nvPr/>
        </p:nvPicPr>
        <p:blipFill rotWithShape="1">
          <a:blip r:embed="rId6">
            <a:alphaModFix/>
          </a:blip>
          <a:srcRect b="20898" l="4411" r="3481" t="3952"/>
          <a:stretch/>
        </p:blipFill>
        <p:spPr>
          <a:xfrm>
            <a:off x="2561850" y="601719"/>
            <a:ext cx="4659276" cy="3195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4"/>
          <p:cNvPicPr preferRelativeResize="0"/>
          <p:nvPr/>
        </p:nvPicPr>
        <p:blipFill rotWithShape="1">
          <a:blip r:embed="rId7">
            <a:alphaModFix/>
          </a:blip>
          <a:srcRect b="23171" l="0" r="0" t="70745"/>
          <a:stretch/>
        </p:blipFill>
        <p:spPr>
          <a:xfrm>
            <a:off x="2046850" y="129900"/>
            <a:ext cx="6298604" cy="383100"/>
          </a:xfrm>
          <a:prstGeom prst="rect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42" name="Google Shape;342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21125" y="913200"/>
            <a:ext cx="1846675" cy="12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03576" y="1080479"/>
            <a:ext cx="1481771" cy="87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4"/>
          <p:cNvPicPr preferRelativeResize="0"/>
          <p:nvPr/>
        </p:nvPicPr>
        <p:blipFill rotWithShape="1">
          <a:blip r:embed="rId10">
            <a:alphaModFix/>
          </a:blip>
          <a:srcRect b="0" l="31238" r="32629" t="0"/>
          <a:stretch/>
        </p:blipFill>
        <p:spPr>
          <a:xfrm>
            <a:off x="256826" y="3718531"/>
            <a:ext cx="312850" cy="865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4"/>
          <p:cNvPicPr preferRelativeResize="0"/>
          <p:nvPr/>
        </p:nvPicPr>
        <p:blipFill rotWithShape="1">
          <a:blip r:embed="rId11">
            <a:alphaModFix/>
          </a:blip>
          <a:srcRect b="0" l="0" r="5114" t="0"/>
          <a:stretch/>
        </p:blipFill>
        <p:spPr>
          <a:xfrm flipH="1">
            <a:off x="-737148" y="-394975"/>
            <a:ext cx="3075066" cy="324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69675" y="3817150"/>
            <a:ext cx="8614374" cy="283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 rot="-200230">
            <a:off x="488485" y="2752997"/>
            <a:ext cx="2965355" cy="228465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940000" dist="19050">
              <a:srgbClr val="000000">
                <a:alpha val="50000"/>
              </a:srgbClr>
            </a:outerShdw>
          </a:effectLst>
        </p:spPr>
      </p:pic>
      <p:pic>
        <p:nvPicPr>
          <p:cNvPr id="348" name="Google Shape;348;p34"/>
          <p:cNvPicPr preferRelativeResize="0"/>
          <p:nvPr/>
        </p:nvPicPr>
        <p:blipFill rotWithShape="1">
          <a:blip r:embed="rId14">
            <a:alphaModFix/>
          </a:blip>
          <a:srcRect b="16341" l="0" r="0" t="24385"/>
          <a:stretch/>
        </p:blipFill>
        <p:spPr>
          <a:xfrm>
            <a:off x="1839900" y="3347825"/>
            <a:ext cx="1131692" cy="446901"/>
          </a:xfrm>
          <a:prstGeom prst="rect">
            <a:avLst/>
          </a:prstGeom>
          <a:noFill/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</p:pic>
      <p:pic>
        <p:nvPicPr>
          <p:cNvPr id="349" name="Google Shape;349;p34"/>
          <p:cNvPicPr preferRelativeResize="0"/>
          <p:nvPr/>
        </p:nvPicPr>
        <p:blipFill rotWithShape="1">
          <a:blip r:embed="rId15">
            <a:alphaModFix/>
          </a:blip>
          <a:srcRect b="28758" l="8857" r="9881" t="21425"/>
          <a:stretch/>
        </p:blipFill>
        <p:spPr>
          <a:xfrm flipH="1">
            <a:off x="367075" y="4297625"/>
            <a:ext cx="885475" cy="74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 rot="227016">
            <a:off x="7002553" y="2646787"/>
            <a:ext cx="2096236" cy="2653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781150" y="700912"/>
            <a:ext cx="1905877" cy="581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352" name="Google Shape;352;p34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-164425" y="1862050"/>
            <a:ext cx="3296975" cy="329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4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019825" y="1364275"/>
            <a:ext cx="3696714" cy="208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4"/>
          <p:cNvSpPr/>
          <p:nvPr/>
        </p:nvSpPr>
        <p:spPr>
          <a:xfrm>
            <a:off x="6066277" y="581113"/>
            <a:ext cx="885600" cy="820800"/>
          </a:xfrm>
          <a:prstGeom prst="wedgeEllipseCallout">
            <a:avLst>
              <a:gd fmla="val -51796" name="adj1"/>
              <a:gd fmla="val 74325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8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Crafty Girls"/>
                <a:ea typeface="Crafty Girls"/>
                <a:cs typeface="Crafty Girls"/>
                <a:sym typeface="Crafty Girls"/>
              </a:rPr>
              <a:t>Click to join the class!</a:t>
            </a:r>
            <a:endParaRPr b="1" sz="900">
              <a:latin typeface="Crafty Girls"/>
              <a:ea typeface="Crafty Girls"/>
              <a:cs typeface="Crafty Girls"/>
              <a:sym typeface="Crafty Girls"/>
            </a:endParaRPr>
          </a:p>
        </p:txBody>
      </p:sp>
      <p:pic>
        <p:nvPicPr>
          <p:cNvPr descr="Clientmoji" id="355" name="Google Shape;355;p34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066273" y="2033738"/>
            <a:ext cx="3075075" cy="30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5"/>
          <p:cNvSpPr txBox="1"/>
          <p:nvPr/>
        </p:nvSpPr>
        <p:spPr>
          <a:xfrm>
            <a:off x="6764763" y="1709638"/>
            <a:ext cx="1370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458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cxnSp>
        <p:nvCxnSpPr>
          <p:cNvPr id="361" name="Google Shape;361;p35"/>
          <p:cNvCxnSpPr/>
          <p:nvPr/>
        </p:nvCxnSpPr>
        <p:spPr>
          <a:xfrm flipH="1">
            <a:off x="6758975" y="2599300"/>
            <a:ext cx="192900" cy="24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62" name="Google Shape;36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1775" y="1041375"/>
            <a:ext cx="782602" cy="82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4038" y="1161006"/>
            <a:ext cx="564409" cy="58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5"/>
          <p:cNvPicPr preferRelativeResize="0"/>
          <p:nvPr/>
        </p:nvPicPr>
        <p:blipFill rotWithShape="1">
          <a:blip r:embed="rId6">
            <a:alphaModFix/>
          </a:blip>
          <a:srcRect b="20898" l="4411" r="3481" t="3952"/>
          <a:stretch/>
        </p:blipFill>
        <p:spPr>
          <a:xfrm>
            <a:off x="2561850" y="601719"/>
            <a:ext cx="4659276" cy="3195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5"/>
          <p:cNvPicPr preferRelativeResize="0"/>
          <p:nvPr/>
        </p:nvPicPr>
        <p:blipFill rotWithShape="1">
          <a:blip r:embed="rId7">
            <a:alphaModFix/>
          </a:blip>
          <a:srcRect b="23171" l="0" r="0" t="70745"/>
          <a:stretch/>
        </p:blipFill>
        <p:spPr>
          <a:xfrm>
            <a:off x="2046850" y="129900"/>
            <a:ext cx="6298604" cy="383100"/>
          </a:xfrm>
          <a:prstGeom prst="rect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66" name="Google Shape;366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21125" y="913200"/>
            <a:ext cx="1846675" cy="12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03576" y="1080479"/>
            <a:ext cx="1481771" cy="87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5"/>
          <p:cNvPicPr preferRelativeResize="0"/>
          <p:nvPr/>
        </p:nvPicPr>
        <p:blipFill rotWithShape="1">
          <a:blip r:embed="rId10">
            <a:alphaModFix/>
          </a:blip>
          <a:srcRect b="0" l="31238" r="32629" t="0"/>
          <a:stretch/>
        </p:blipFill>
        <p:spPr>
          <a:xfrm>
            <a:off x="256826" y="3718531"/>
            <a:ext cx="312850" cy="865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5"/>
          <p:cNvPicPr preferRelativeResize="0"/>
          <p:nvPr/>
        </p:nvPicPr>
        <p:blipFill rotWithShape="1">
          <a:blip r:embed="rId11">
            <a:alphaModFix/>
          </a:blip>
          <a:srcRect b="0" l="0" r="5114" t="0"/>
          <a:stretch/>
        </p:blipFill>
        <p:spPr>
          <a:xfrm flipH="1">
            <a:off x="-737148" y="-394975"/>
            <a:ext cx="3075066" cy="324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69675" y="3817150"/>
            <a:ext cx="8614374" cy="283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 rot="-200230">
            <a:off x="488485" y="2752997"/>
            <a:ext cx="2965355" cy="228465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940000" dist="19050">
              <a:srgbClr val="000000">
                <a:alpha val="50000"/>
              </a:srgbClr>
            </a:outerShdw>
          </a:effectLst>
        </p:spPr>
      </p:pic>
      <p:pic>
        <p:nvPicPr>
          <p:cNvPr id="372" name="Google Shape;372;p35"/>
          <p:cNvPicPr preferRelativeResize="0"/>
          <p:nvPr/>
        </p:nvPicPr>
        <p:blipFill rotWithShape="1">
          <a:blip r:embed="rId14">
            <a:alphaModFix/>
          </a:blip>
          <a:srcRect b="16341" l="0" r="0" t="24385"/>
          <a:stretch/>
        </p:blipFill>
        <p:spPr>
          <a:xfrm>
            <a:off x="1839900" y="3347825"/>
            <a:ext cx="1131692" cy="446901"/>
          </a:xfrm>
          <a:prstGeom prst="rect">
            <a:avLst/>
          </a:prstGeom>
          <a:noFill/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</p:pic>
      <p:pic>
        <p:nvPicPr>
          <p:cNvPr id="373" name="Google Shape;373;p35"/>
          <p:cNvPicPr preferRelativeResize="0"/>
          <p:nvPr/>
        </p:nvPicPr>
        <p:blipFill rotWithShape="1">
          <a:blip r:embed="rId15">
            <a:alphaModFix/>
          </a:blip>
          <a:srcRect b="28758" l="8857" r="9881" t="21425"/>
          <a:stretch/>
        </p:blipFill>
        <p:spPr>
          <a:xfrm flipH="1">
            <a:off x="367075" y="4297625"/>
            <a:ext cx="885475" cy="74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 rot="227016">
            <a:off x="7002553" y="2646787"/>
            <a:ext cx="2096236" cy="26533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375" name="Google Shape;375;p3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-164425" y="1862050"/>
            <a:ext cx="3296975" cy="329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858950" y="797100"/>
            <a:ext cx="1131700" cy="50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5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013525" y="1394600"/>
            <a:ext cx="3788427" cy="19881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ientmoji" id="378" name="Google Shape;378;p35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164900" y="2119800"/>
            <a:ext cx="2979100" cy="297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35"/>
          <p:cNvSpPr/>
          <p:nvPr/>
        </p:nvSpPr>
        <p:spPr>
          <a:xfrm>
            <a:off x="6366200" y="386000"/>
            <a:ext cx="1224600" cy="1008600"/>
          </a:xfrm>
          <a:prstGeom prst="wedgeEllipseCallout">
            <a:avLst>
              <a:gd fmla="val -57684" name="adj1"/>
              <a:gd fmla="val 68266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8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Crafty Girls"/>
                <a:ea typeface="Crafty Girls"/>
                <a:cs typeface="Crafty Girls"/>
                <a:sym typeface="Crafty Girls"/>
              </a:rPr>
              <a:t>Click for instructions </a:t>
            </a:r>
            <a:endParaRPr b="1" sz="900">
              <a:latin typeface="Crafty Girls"/>
              <a:ea typeface="Crafty Girls"/>
              <a:cs typeface="Crafty Girls"/>
              <a:sym typeface="Crafty Girl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/>
        </p:nvSpPr>
        <p:spPr>
          <a:xfrm>
            <a:off x="6764763" y="1709638"/>
            <a:ext cx="1370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458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cxnSp>
        <p:nvCxnSpPr>
          <p:cNvPr id="128" name="Google Shape;128;p26"/>
          <p:cNvCxnSpPr/>
          <p:nvPr/>
        </p:nvCxnSpPr>
        <p:spPr>
          <a:xfrm flipH="1">
            <a:off x="6758975" y="2599300"/>
            <a:ext cx="192900" cy="24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29" name="Google Shape;12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1775" y="1041375"/>
            <a:ext cx="782602" cy="82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4038" y="1161006"/>
            <a:ext cx="564409" cy="58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6"/>
          <p:cNvPicPr preferRelativeResize="0"/>
          <p:nvPr/>
        </p:nvPicPr>
        <p:blipFill rotWithShape="1">
          <a:blip r:embed="rId6">
            <a:alphaModFix/>
          </a:blip>
          <a:srcRect b="20898" l="4411" r="3481" t="3952"/>
          <a:stretch/>
        </p:blipFill>
        <p:spPr>
          <a:xfrm>
            <a:off x="2561850" y="601719"/>
            <a:ext cx="4659276" cy="3195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6"/>
          <p:cNvPicPr preferRelativeResize="0"/>
          <p:nvPr/>
        </p:nvPicPr>
        <p:blipFill rotWithShape="1">
          <a:blip r:embed="rId7">
            <a:alphaModFix/>
          </a:blip>
          <a:srcRect b="23171" l="0" r="0" t="70745"/>
          <a:stretch/>
        </p:blipFill>
        <p:spPr>
          <a:xfrm>
            <a:off x="2046850" y="129900"/>
            <a:ext cx="6298604" cy="383100"/>
          </a:xfrm>
          <a:prstGeom prst="rect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3" name="Google Shape;133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21125" y="913200"/>
            <a:ext cx="1846675" cy="12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03576" y="1080479"/>
            <a:ext cx="1481771" cy="87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6"/>
          <p:cNvPicPr preferRelativeResize="0"/>
          <p:nvPr/>
        </p:nvPicPr>
        <p:blipFill rotWithShape="1">
          <a:blip r:embed="rId10">
            <a:alphaModFix/>
          </a:blip>
          <a:srcRect b="0" l="31238" r="32629" t="0"/>
          <a:stretch/>
        </p:blipFill>
        <p:spPr>
          <a:xfrm>
            <a:off x="256826" y="3718531"/>
            <a:ext cx="312850" cy="865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6"/>
          <p:cNvPicPr preferRelativeResize="0"/>
          <p:nvPr/>
        </p:nvPicPr>
        <p:blipFill rotWithShape="1">
          <a:blip r:embed="rId11">
            <a:alphaModFix/>
          </a:blip>
          <a:srcRect b="0" l="0" r="5114" t="0"/>
          <a:stretch/>
        </p:blipFill>
        <p:spPr>
          <a:xfrm flipH="1">
            <a:off x="-660948" y="-394975"/>
            <a:ext cx="3075066" cy="324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69675" y="3817150"/>
            <a:ext cx="8614374" cy="283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 rot="-200230">
            <a:off x="488485" y="2752997"/>
            <a:ext cx="2965355" cy="228465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940000" dist="19050">
              <a:srgbClr val="000000">
                <a:alpha val="50000"/>
              </a:srgbClr>
            </a:outerShdw>
          </a:effectLst>
        </p:spPr>
      </p:pic>
      <p:pic>
        <p:nvPicPr>
          <p:cNvPr id="139" name="Google Shape;139;p26"/>
          <p:cNvPicPr preferRelativeResize="0"/>
          <p:nvPr/>
        </p:nvPicPr>
        <p:blipFill rotWithShape="1">
          <a:blip r:embed="rId14">
            <a:alphaModFix/>
          </a:blip>
          <a:srcRect b="16341" l="0" r="0" t="24385"/>
          <a:stretch/>
        </p:blipFill>
        <p:spPr>
          <a:xfrm>
            <a:off x="1839900" y="3347825"/>
            <a:ext cx="1131692" cy="446901"/>
          </a:xfrm>
          <a:prstGeom prst="rect">
            <a:avLst/>
          </a:prstGeom>
          <a:noFill/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</p:pic>
      <p:pic>
        <p:nvPicPr>
          <p:cNvPr id="140" name="Google Shape;140;p26"/>
          <p:cNvPicPr preferRelativeResize="0"/>
          <p:nvPr/>
        </p:nvPicPr>
        <p:blipFill rotWithShape="1">
          <a:blip r:embed="rId15">
            <a:alphaModFix/>
          </a:blip>
          <a:srcRect b="28758" l="8857" r="9881" t="21425"/>
          <a:stretch/>
        </p:blipFill>
        <p:spPr>
          <a:xfrm flipH="1">
            <a:off x="367075" y="4297625"/>
            <a:ext cx="885475" cy="74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 rot="227016">
            <a:off x="6469153" y="2722987"/>
            <a:ext cx="2096236" cy="265334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6"/>
          <p:cNvSpPr/>
          <p:nvPr/>
        </p:nvSpPr>
        <p:spPr>
          <a:xfrm>
            <a:off x="3155150" y="1832375"/>
            <a:ext cx="716700" cy="979200"/>
          </a:xfrm>
          <a:prstGeom prst="rect">
            <a:avLst/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6"/>
          <p:cNvSpPr/>
          <p:nvPr/>
        </p:nvSpPr>
        <p:spPr>
          <a:xfrm>
            <a:off x="4273000" y="1756175"/>
            <a:ext cx="992100" cy="1282800"/>
          </a:xfrm>
          <a:prstGeom prst="rect">
            <a:avLst/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6"/>
          <p:cNvSpPr/>
          <p:nvPr/>
        </p:nvSpPr>
        <p:spPr>
          <a:xfrm>
            <a:off x="5669750" y="1832375"/>
            <a:ext cx="716700" cy="979200"/>
          </a:xfrm>
          <a:prstGeom prst="rect">
            <a:avLst/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878500" y="273487"/>
            <a:ext cx="3944626" cy="159406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6"/>
          <p:cNvSpPr txBox="1"/>
          <p:nvPr/>
        </p:nvSpPr>
        <p:spPr>
          <a:xfrm>
            <a:off x="3851675" y="555300"/>
            <a:ext cx="19155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Indie Flower"/>
                <a:ea typeface="Indie Flower"/>
                <a:cs typeface="Indie Flower"/>
                <a:sym typeface="Indie Flower"/>
              </a:rPr>
              <a:t>Rules</a:t>
            </a:r>
            <a:endParaRPr b="1"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353550" y="1839675"/>
            <a:ext cx="655974" cy="65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234075" y="1862051"/>
            <a:ext cx="567325" cy="53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6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767200" y="1842550"/>
            <a:ext cx="524075" cy="5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6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4790412" y="1880562"/>
            <a:ext cx="451525" cy="60202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6"/>
          <p:cNvSpPr txBox="1"/>
          <p:nvPr/>
        </p:nvSpPr>
        <p:spPr>
          <a:xfrm>
            <a:off x="3283750" y="2399225"/>
            <a:ext cx="56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Indie Flower"/>
                <a:ea typeface="Indie Flower"/>
                <a:cs typeface="Indie Flower"/>
                <a:sym typeface="Indie Flower"/>
              </a:rPr>
              <a:t>Kind</a:t>
            </a:r>
            <a:endParaRPr b="1" sz="16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52" name="Google Shape;152;p26"/>
          <p:cNvSpPr txBox="1"/>
          <p:nvPr/>
        </p:nvSpPr>
        <p:spPr>
          <a:xfrm>
            <a:off x="4222275" y="2413300"/>
            <a:ext cx="1093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Indie Flower"/>
                <a:ea typeface="Indie Flower"/>
                <a:cs typeface="Indie Flower"/>
                <a:sym typeface="Indie Flower"/>
              </a:rPr>
              <a:t>Mute</a:t>
            </a:r>
            <a:endParaRPr b="1" sz="1600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Indie Flower"/>
                <a:ea typeface="Indie Flower"/>
                <a:cs typeface="Indie Flower"/>
                <a:sym typeface="Indie Flower"/>
              </a:rPr>
              <a:t>Wave hand</a:t>
            </a:r>
            <a:endParaRPr b="1" sz="16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53" name="Google Shape;153;p26"/>
          <p:cNvSpPr txBox="1"/>
          <p:nvPr/>
        </p:nvSpPr>
        <p:spPr>
          <a:xfrm>
            <a:off x="5770400" y="2375350"/>
            <a:ext cx="56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Indie Flower"/>
                <a:ea typeface="Indie Flower"/>
                <a:cs typeface="Indie Flower"/>
                <a:sym typeface="Indie Flower"/>
              </a:rPr>
              <a:t>Try</a:t>
            </a:r>
            <a:endParaRPr b="1" sz="16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descr="Bitmoji Image" id="154" name="Google Shape;154;p26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5779475" y="1001425"/>
            <a:ext cx="3296975" cy="329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/>
          <p:nvPr/>
        </p:nvSpPr>
        <p:spPr>
          <a:xfrm rot="-820203">
            <a:off x="4016641" y="1484316"/>
            <a:ext cx="717217" cy="434391"/>
          </a:xfrm>
          <a:prstGeom prst="wedgeRoundRectCallout">
            <a:avLst>
              <a:gd fmla="val -5085" name="adj1"/>
              <a:gd fmla="val 107302" name="adj2"/>
              <a:gd fmla="val 0" name="adj3"/>
            </a:avLst>
          </a:prstGeom>
          <a:solidFill>
            <a:srgbClr val="72B4AE"/>
          </a:solidFill>
          <a:ln cap="flat" cmpd="sng" w="9525">
            <a:solidFill>
              <a:srgbClr val="009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Gloria Hallelujah"/>
                <a:ea typeface="Gloria Hallelujah"/>
                <a:cs typeface="Gloria Hallelujah"/>
                <a:sym typeface="Gloria Hallelujah"/>
              </a:rPr>
              <a:t>Chat</a:t>
            </a:r>
            <a:endParaRPr b="1" sz="1600"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pic>
        <p:nvPicPr>
          <p:cNvPr id="156" name="Google Shape;156;p26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0" y="1302850"/>
            <a:ext cx="3895375" cy="38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/>
        </p:nvSpPr>
        <p:spPr>
          <a:xfrm>
            <a:off x="6764763" y="1709638"/>
            <a:ext cx="1370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458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cxnSp>
        <p:nvCxnSpPr>
          <p:cNvPr id="162" name="Google Shape;162;p27"/>
          <p:cNvCxnSpPr/>
          <p:nvPr/>
        </p:nvCxnSpPr>
        <p:spPr>
          <a:xfrm flipH="1">
            <a:off x="6758975" y="2599300"/>
            <a:ext cx="192900" cy="24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63" name="Google Shape;16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1775" y="1041375"/>
            <a:ext cx="782602" cy="82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4038" y="1161006"/>
            <a:ext cx="564409" cy="58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7"/>
          <p:cNvPicPr preferRelativeResize="0"/>
          <p:nvPr/>
        </p:nvPicPr>
        <p:blipFill rotWithShape="1">
          <a:blip r:embed="rId6">
            <a:alphaModFix/>
          </a:blip>
          <a:srcRect b="20898" l="4411" r="3481" t="3952"/>
          <a:stretch/>
        </p:blipFill>
        <p:spPr>
          <a:xfrm>
            <a:off x="2561850" y="601719"/>
            <a:ext cx="4659276" cy="3195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7"/>
          <p:cNvPicPr preferRelativeResize="0"/>
          <p:nvPr/>
        </p:nvPicPr>
        <p:blipFill rotWithShape="1">
          <a:blip r:embed="rId7">
            <a:alphaModFix/>
          </a:blip>
          <a:srcRect b="23171" l="0" r="0" t="70745"/>
          <a:stretch/>
        </p:blipFill>
        <p:spPr>
          <a:xfrm>
            <a:off x="2046850" y="129900"/>
            <a:ext cx="6298604" cy="383100"/>
          </a:xfrm>
          <a:prstGeom prst="rect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7" name="Google Shape;167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21125" y="913200"/>
            <a:ext cx="1846675" cy="12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03576" y="1080479"/>
            <a:ext cx="1481771" cy="87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7"/>
          <p:cNvPicPr preferRelativeResize="0"/>
          <p:nvPr/>
        </p:nvPicPr>
        <p:blipFill rotWithShape="1">
          <a:blip r:embed="rId10">
            <a:alphaModFix/>
          </a:blip>
          <a:srcRect b="0" l="31238" r="32629" t="0"/>
          <a:stretch/>
        </p:blipFill>
        <p:spPr>
          <a:xfrm>
            <a:off x="256826" y="3718531"/>
            <a:ext cx="312850" cy="865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7"/>
          <p:cNvPicPr preferRelativeResize="0"/>
          <p:nvPr/>
        </p:nvPicPr>
        <p:blipFill rotWithShape="1">
          <a:blip r:embed="rId11">
            <a:alphaModFix/>
          </a:blip>
          <a:srcRect b="0" l="0" r="5114" t="0"/>
          <a:stretch/>
        </p:blipFill>
        <p:spPr>
          <a:xfrm flipH="1">
            <a:off x="-737148" y="-471175"/>
            <a:ext cx="3075066" cy="324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69675" y="3817150"/>
            <a:ext cx="8614374" cy="283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 rot="-200230">
            <a:off x="488485" y="2752997"/>
            <a:ext cx="2965355" cy="228465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940000" dist="19050">
              <a:srgbClr val="000000">
                <a:alpha val="50000"/>
              </a:srgbClr>
            </a:outerShdw>
          </a:effectLst>
        </p:spPr>
      </p:pic>
      <p:pic>
        <p:nvPicPr>
          <p:cNvPr id="173" name="Google Shape;173;p27"/>
          <p:cNvPicPr preferRelativeResize="0"/>
          <p:nvPr/>
        </p:nvPicPr>
        <p:blipFill rotWithShape="1">
          <a:blip r:embed="rId14">
            <a:alphaModFix/>
          </a:blip>
          <a:srcRect b="16341" l="0" r="0" t="24385"/>
          <a:stretch/>
        </p:blipFill>
        <p:spPr>
          <a:xfrm>
            <a:off x="1839900" y="3347825"/>
            <a:ext cx="1131692" cy="446901"/>
          </a:xfrm>
          <a:prstGeom prst="rect">
            <a:avLst/>
          </a:prstGeom>
          <a:noFill/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</p:pic>
      <p:pic>
        <p:nvPicPr>
          <p:cNvPr id="174" name="Google Shape;174;p27"/>
          <p:cNvPicPr preferRelativeResize="0"/>
          <p:nvPr/>
        </p:nvPicPr>
        <p:blipFill rotWithShape="1">
          <a:blip r:embed="rId15">
            <a:alphaModFix/>
          </a:blip>
          <a:srcRect b="28758" l="8857" r="9881" t="21425"/>
          <a:stretch/>
        </p:blipFill>
        <p:spPr>
          <a:xfrm flipH="1">
            <a:off x="367075" y="4297625"/>
            <a:ext cx="885475" cy="74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 rot="227016">
            <a:off x="7002553" y="2646787"/>
            <a:ext cx="2096236" cy="265334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7"/>
          <p:cNvSpPr/>
          <p:nvPr/>
        </p:nvSpPr>
        <p:spPr>
          <a:xfrm rot="1406706">
            <a:off x="6641215" y="1436484"/>
            <a:ext cx="256365" cy="188769"/>
          </a:xfrm>
          <a:prstGeom prst="hear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7"/>
          <p:cNvSpPr/>
          <p:nvPr/>
        </p:nvSpPr>
        <p:spPr>
          <a:xfrm rot="-1117566">
            <a:off x="2935678" y="1116010"/>
            <a:ext cx="312783" cy="324451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gradFill>
            <a:gsLst>
              <a:gs pos="0">
                <a:srgbClr val="FFC002"/>
              </a:gs>
              <a:gs pos="100000">
                <a:srgbClr val="795B04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7"/>
          <p:cNvSpPr/>
          <p:nvPr/>
        </p:nvSpPr>
        <p:spPr>
          <a:xfrm rot="-1116429">
            <a:off x="2887324" y="1495878"/>
            <a:ext cx="220949" cy="232333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gradFill>
            <a:gsLst>
              <a:gs pos="0">
                <a:srgbClr val="FFC002"/>
              </a:gs>
              <a:gs pos="100000">
                <a:srgbClr val="795B04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7"/>
          <p:cNvSpPr/>
          <p:nvPr/>
        </p:nvSpPr>
        <p:spPr>
          <a:xfrm rot="-816140">
            <a:off x="6193147" y="1166898"/>
            <a:ext cx="451566" cy="383094"/>
          </a:xfrm>
          <a:prstGeom prst="hear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27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365700" y="706800"/>
            <a:ext cx="2690850" cy="288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ve a good week" id="181" name="Google Shape;181;p27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100950" y="1633450"/>
            <a:ext cx="3625900" cy="362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7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83400" y="1242588"/>
            <a:ext cx="3895375" cy="38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7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957445" y="1471300"/>
            <a:ext cx="478093" cy="5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7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3827800" y="2268485"/>
            <a:ext cx="564403" cy="59338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7"/>
          <p:cNvSpPr txBox="1"/>
          <p:nvPr/>
        </p:nvSpPr>
        <p:spPr>
          <a:xfrm>
            <a:off x="4728900" y="1372863"/>
            <a:ext cx="1131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Emilys Candy"/>
                <a:ea typeface="Emilys Candy"/>
                <a:cs typeface="Emilys Candy"/>
                <a:sym typeface="Emilys Candy"/>
              </a:rPr>
              <a:t>Artist Connections &amp; Demonstration</a:t>
            </a:r>
            <a:endParaRPr sz="900"/>
          </a:p>
        </p:txBody>
      </p:sp>
      <p:sp>
        <p:nvSpPr>
          <p:cNvPr id="186" name="Google Shape;186;p27"/>
          <p:cNvSpPr txBox="1"/>
          <p:nvPr/>
        </p:nvSpPr>
        <p:spPr>
          <a:xfrm>
            <a:off x="4169813" y="2303575"/>
            <a:ext cx="2095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Emilys Candy"/>
                <a:ea typeface="Emilys Candy"/>
                <a:cs typeface="Emilys Candy"/>
                <a:sym typeface="Emilys Candy"/>
              </a:rPr>
              <a:t>Demonstration</a:t>
            </a:r>
            <a:endParaRPr b="1" sz="1100">
              <a:solidFill>
                <a:schemeClr val="dk1"/>
              </a:solidFill>
              <a:latin typeface="Emilys Candy"/>
              <a:ea typeface="Emilys Candy"/>
              <a:cs typeface="Emilys Candy"/>
              <a:sym typeface="Emilys Cand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Emilys Candy"/>
                <a:ea typeface="Emilys Candy"/>
                <a:cs typeface="Emilys Candy"/>
                <a:sym typeface="Emilys Candy"/>
              </a:rPr>
              <a:t> &amp; Work Time</a:t>
            </a:r>
            <a:endParaRPr sz="900"/>
          </a:p>
        </p:txBody>
      </p:sp>
      <p:sp>
        <p:nvSpPr>
          <p:cNvPr id="187" name="Google Shape;187;p27"/>
          <p:cNvSpPr txBox="1"/>
          <p:nvPr/>
        </p:nvSpPr>
        <p:spPr>
          <a:xfrm>
            <a:off x="3560213" y="3065575"/>
            <a:ext cx="2095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Emilys Candy"/>
                <a:ea typeface="Emilys Candy"/>
                <a:cs typeface="Emilys Candy"/>
                <a:sym typeface="Emilys Candy"/>
              </a:rPr>
              <a:t>Flipgrid Feedback &amp; Work Time</a:t>
            </a:r>
            <a:endParaRPr sz="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/>
          <p:nvPr/>
        </p:nvSpPr>
        <p:spPr>
          <a:xfrm>
            <a:off x="6764763" y="1709638"/>
            <a:ext cx="1370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458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cxnSp>
        <p:nvCxnSpPr>
          <p:cNvPr id="193" name="Google Shape;193;p28"/>
          <p:cNvCxnSpPr/>
          <p:nvPr/>
        </p:nvCxnSpPr>
        <p:spPr>
          <a:xfrm flipH="1">
            <a:off x="6758975" y="2599300"/>
            <a:ext cx="192900" cy="24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94" name="Google Shape;19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1775" y="1041375"/>
            <a:ext cx="782602" cy="82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4038" y="1161006"/>
            <a:ext cx="564409" cy="58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8"/>
          <p:cNvPicPr preferRelativeResize="0"/>
          <p:nvPr/>
        </p:nvPicPr>
        <p:blipFill rotWithShape="1">
          <a:blip r:embed="rId6">
            <a:alphaModFix/>
          </a:blip>
          <a:srcRect b="20898" l="4411" r="3481" t="3952"/>
          <a:stretch/>
        </p:blipFill>
        <p:spPr>
          <a:xfrm>
            <a:off x="2561850" y="601719"/>
            <a:ext cx="4659276" cy="3195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8"/>
          <p:cNvPicPr preferRelativeResize="0"/>
          <p:nvPr/>
        </p:nvPicPr>
        <p:blipFill rotWithShape="1">
          <a:blip r:embed="rId7">
            <a:alphaModFix/>
          </a:blip>
          <a:srcRect b="23171" l="0" r="0" t="70745"/>
          <a:stretch/>
        </p:blipFill>
        <p:spPr>
          <a:xfrm>
            <a:off x="2046850" y="129900"/>
            <a:ext cx="6298604" cy="383100"/>
          </a:xfrm>
          <a:prstGeom prst="rect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8" name="Google Shape;198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21125" y="913200"/>
            <a:ext cx="1846675" cy="12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03576" y="1080479"/>
            <a:ext cx="1481771" cy="87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8"/>
          <p:cNvPicPr preferRelativeResize="0"/>
          <p:nvPr/>
        </p:nvPicPr>
        <p:blipFill rotWithShape="1">
          <a:blip r:embed="rId10">
            <a:alphaModFix/>
          </a:blip>
          <a:srcRect b="0" l="31238" r="32629" t="0"/>
          <a:stretch/>
        </p:blipFill>
        <p:spPr>
          <a:xfrm>
            <a:off x="256826" y="3718531"/>
            <a:ext cx="312850" cy="865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8"/>
          <p:cNvPicPr preferRelativeResize="0"/>
          <p:nvPr/>
        </p:nvPicPr>
        <p:blipFill rotWithShape="1">
          <a:blip r:embed="rId11">
            <a:alphaModFix/>
          </a:blip>
          <a:srcRect b="0" l="0" r="5114" t="0"/>
          <a:stretch/>
        </p:blipFill>
        <p:spPr>
          <a:xfrm flipH="1">
            <a:off x="-737148" y="-394975"/>
            <a:ext cx="3075066" cy="324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69675" y="3817150"/>
            <a:ext cx="8614374" cy="283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 rot="-200230">
            <a:off x="488485" y="2752997"/>
            <a:ext cx="2965355" cy="228465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940000" dist="19050">
              <a:srgbClr val="000000">
                <a:alpha val="50000"/>
              </a:srgbClr>
            </a:outerShdw>
          </a:effectLst>
        </p:spPr>
      </p:pic>
      <p:pic>
        <p:nvPicPr>
          <p:cNvPr id="204" name="Google Shape;204;p28"/>
          <p:cNvPicPr preferRelativeResize="0"/>
          <p:nvPr/>
        </p:nvPicPr>
        <p:blipFill rotWithShape="1">
          <a:blip r:embed="rId14">
            <a:alphaModFix/>
          </a:blip>
          <a:srcRect b="16341" l="0" r="0" t="24385"/>
          <a:stretch/>
        </p:blipFill>
        <p:spPr>
          <a:xfrm>
            <a:off x="1839900" y="3347825"/>
            <a:ext cx="1131692" cy="446901"/>
          </a:xfrm>
          <a:prstGeom prst="rect">
            <a:avLst/>
          </a:prstGeom>
          <a:noFill/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</p:pic>
      <p:pic>
        <p:nvPicPr>
          <p:cNvPr id="205" name="Google Shape;205;p28"/>
          <p:cNvPicPr preferRelativeResize="0"/>
          <p:nvPr/>
        </p:nvPicPr>
        <p:blipFill rotWithShape="1">
          <a:blip r:embed="rId15">
            <a:alphaModFix/>
          </a:blip>
          <a:srcRect b="28758" l="8857" r="9881" t="21425"/>
          <a:stretch/>
        </p:blipFill>
        <p:spPr>
          <a:xfrm flipH="1">
            <a:off x="367075" y="4297625"/>
            <a:ext cx="885475" cy="74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 rot="227016">
            <a:off x="7078753" y="2646787"/>
            <a:ext cx="2096236" cy="265334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8"/>
          <p:cNvSpPr txBox="1"/>
          <p:nvPr/>
        </p:nvSpPr>
        <p:spPr>
          <a:xfrm>
            <a:off x="2819400" y="8382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Emilys Candy"/>
                <a:ea typeface="Emilys Candy"/>
                <a:cs typeface="Emilys Candy"/>
                <a:sym typeface="Emilys Candy"/>
              </a:rPr>
              <a:t>Thursday</a:t>
            </a:r>
            <a:endParaRPr/>
          </a:p>
        </p:txBody>
      </p:sp>
      <p:sp>
        <p:nvSpPr>
          <p:cNvPr id="208" name="Google Shape;208;p28"/>
          <p:cNvSpPr/>
          <p:nvPr/>
        </p:nvSpPr>
        <p:spPr>
          <a:xfrm>
            <a:off x="5831739" y="2571751"/>
            <a:ext cx="885600" cy="820800"/>
          </a:xfrm>
          <a:prstGeom prst="wedgeEllipseCallout">
            <a:avLst>
              <a:gd fmla="val -115615" name="adj1"/>
              <a:gd fmla="val -9530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8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Crafty Girls"/>
                <a:ea typeface="Crafty Girls"/>
                <a:cs typeface="Crafty Girls"/>
                <a:sym typeface="Crafty Girls"/>
              </a:rPr>
              <a:t>Click to watch</a:t>
            </a:r>
            <a:endParaRPr b="1" sz="900">
              <a:latin typeface="Crafty Girls"/>
              <a:ea typeface="Crafty Girls"/>
              <a:cs typeface="Crafty Girls"/>
              <a:sym typeface="Crafty Girls"/>
            </a:endParaRPr>
          </a:p>
        </p:txBody>
      </p:sp>
      <p:pic>
        <p:nvPicPr>
          <p:cNvPr id="209" name="Google Shape;209;p28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190950" y="1238396"/>
            <a:ext cx="2044213" cy="21491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ientmoji" id="210" name="Google Shape;210;p28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22973" y="1809775"/>
            <a:ext cx="3312250" cy="3312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211" name="Google Shape;211;p28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 flipH="1">
            <a:off x="6231400" y="1436450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/>
          <p:nvPr/>
        </p:nvSpPr>
        <p:spPr>
          <a:xfrm>
            <a:off x="6764763" y="1709638"/>
            <a:ext cx="1370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458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cxnSp>
        <p:nvCxnSpPr>
          <p:cNvPr id="217" name="Google Shape;217;p29"/>
          <p:cNvCxnSpPr/>
          <p:nvPr/>
        </p:nvCxnSpPr>
        <p:spPr>
          <a:xfrm flipH="1">
            <a:off x="6758975" y="2599300"/>
            <a:ext cx="192900" cy="24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18" name="Google Shape;21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1775" y="1041375"/>
            <a:ext cx="782602" cy="82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4038" y="1161006"/>
            <a:ext cx="564409" cy="58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9"/>
          <p:cNvPicPr preferRelativeResize="0"/>
          <p:nvPr/>
        </p:nvPicPr>
        <p:blipFill rotWithShape="1">
          <a:blip r:embed="rId6">
            <a:alphaModFix/>
          </a:blip>
          <a:srcRect b="20898" l="4411" r="3481" t="3952"/>
          <a:stretch/>
        </p:blipFill>
        <p:spPr>
          <a:xfrm>
            <a:off x="2561850" y="601719"/>
            <a:ext cx="4659276" cy="3195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9"/>
          <p:cNvPicPr preferRelativeResize="0"/>
          <p:nvPr/>
        </p:nvPicPr>
        <p:blipFill rotWithShape="1">
          <a:blip r:embed="rId7">
            <a:alphaModFix/>
          </a:blip>
          <a:srcRect b="23171" l="0" r="0" t="70745"/>
          <a:stretch/>
        </p:blipFill>
        <p:spPr>
          <a:xfrm>
            <a:off x="2046850" y="129900"/>
            <a:ext cx="6298604" cy="383100"/>
          </a:xfrm>
          <a:prstGeom prst="rect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2" name="Google Shape;222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21125" y="913200"/>
            <a:ext cx="1846675" cy="12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03576" y="1080479"/>
            <a:ext cx="1481771" cy="87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9"/>
          <p:cNvPicPr preferRelativeResize="0"/>
          <p:nvPr/>
        </p:nvPicPr>
        <p:blipFill rotWithShape="1">
          <a:blip r:embed="rId10">
            <a:alphaModFix/>
          </a:blip>
          <a:srcRect b="0" l="31238" r="32629" t="0"/>
          <a:stretch/>
        </p:blipFill>
        <p:spPr>
          <a:xfrm>
            <a:off x="256826" y="3718531"/>
            <a:ext cx="312850" cy="865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9"/>
          <p:cNvPicPr preferRelativeResize="0"/>
          <p:nvPr/>
        </p:nvPicPr>
        <p:blipFill rotWithShape="1">
          <a:blip r:embed="rId11">
            <a:alphaModFix/>
          </a:blip>
          <a:srcRect b="0" l="0" r="5114" t="0"/>
          <a:stretch/>
        </p:blipFill>
        <p:spPr>
          <a:xfrm flipH="1">
            <a:off x="-737148" y="-394975"/>
            <a:ext cx="3075066" cy="324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69675" y="3817150"/>
            <a:ext cx="8614374" cy="283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 rot="-200230">
            <a:off x="488485" y="2752997"/>
            <a:ext cx="2965355" cy="228465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940000" dist="19050">
              <a:srgbClr val="000000">
                <a:alpha val="50000"/>
              </a:srgbClr>
            </a:outerShdw>
          </a:effectLst>
        </p:spPr>
      </p:pic>
      <p:pic>
        <p:nvPicPr>
          <p:cNvPr id="228" name="Google Shape;228;p29"/>
          <p:cNvPicPr preferRelativeResize="0"/>
          <p:nvPr/>
        </p:nvPicPr>
        <p:blipFill rotWithShape="1">
          <a:blip r:embed="rId14">
            <a:alphaModFix/>
          </a:blip>
          <a:srcRect b="16341" l="0" r="0" t="24385"/>
          <a:stretch/>
        </p:blipFill>
        <p:spPr>
          <a:xfrm>
            <a:off x="1839900" y="3347825"/>
            <a:ext cx="1131692" cy="446901"/>
          </a:xfrm>
          <a:prstGeom prst="rect">
            <a:avLst/>
          </a:prstGeom>
          <a:noFill/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</p:pic>
      <p:pic>
        <p:nvPicPr>
          <p:cNvPr id="229" name="Google Shape;229;p29"/>
          <p:cNvPicPr preferRelativeResize="0"/>
          <p:nvPr/>
        </p:nvPicPr>
        <p:blipFill rotWithShape="1">
          <a:blip r:embed="rId15">
            <a:alphaModFix/>
          </a:blip>
          <a:srcRect b="28758" l="8857" r="9881" t="21425"/>
          <a:stretch/>
        </p:blipFill>
        <p:spPr>
          <a:xfrm flipH="1">
            <a:off x="367075" y="4297625"/>
            <a:ext cx="885475" cy="74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9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726525" y="688700"/>
            <a:ext cx="4362450" cy="295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9"/>
          <p:cNvSpPr txBox="1"/>
          <p:nvPr/>
        </p:nvSpPr>
        <p:spPr>
          <a:xfrm>
            <a:off x="4724400" y="609600"/>
            <a:ext cx="3000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00"/>
                </a:solidFill>
                <a:latin typeface="Emilys Candy"/>
                <a:ea typeface="Emilys Candy"/>
                <a:cs typeface="Emilys Candy"/>
                <a:sym typeface="Emilys Candy"/>
              </a:rPr>
              <a:t>Ellen </a:t>
            </a:r>
            <a:endParaRPr sz="2500">
              <a:solidFill>
                <a:srgbClr val="000000"/>
              </a:solidFill>
              <a:latin typeface="Emilys Candy"/>
              <a:ea typeface="Emilys Candy"/>
              <a:cs typeface="Emilys Candy"/>
              <a:sym typeface="Emilys Cand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00"/>
                </a:solidFill>
                <a:latin typeface="Emilys Candy"/>
                <a:ea typeface="Emilys Candy"/>
                <a:cs typeface="Emilys Candy"/>
                <a:sym typeface="Emilys Candy"/>
              </a:rPr>
              <a:t>Kaufman</a:t>
            </a:r>
            <a:endParaRPr sz="1200"/>
          </a:p>
        </p:txBody>
      </p:sp>
      <p:sp>
        <p:nvSpPr>
          <p:cNvPr id="232" name="Google Shape;232;p29"/>
          <p:cNvSpPr/>
          <p:nvPr/>
        </p:nvSpPr>
        <p:spPr>
          <a:xfrm flipH="1">
            <a:off x="1452326" y="340200"/>
            <a:ext cx="885600" cy="820800"/>
          </a:xfrm>
          <a:prstGeom prst="wedgeEllipseCallout">
            <a:avLst>
              <a:gd fmla="val -107944" name="adj1"/>
              <a:gd fmla="val 44230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8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Crafty Girls"/>
                <a:ea typeface="Crafty Girls"/>
                <a:cs typeface="Crafty Girls"/>
                <a:sym typeface="Crafty Girls"/>
              </a:rPr>
              <a:t>Click to see more</a:t>
            </a:r>
            <a:endParaRPr b="1" sz="900">
              <a:latin typeface="Crafty Girls"/>
              <a:ea typeface="Crafty Girls"/>
              <a:cs typeface="Crafty Girls"/>
              <a:sym typeface="Crafty Girls"/>
            </a:endParaRPr>
          </a:p>
        </p:txBody>
      </p:sp>
      <p:pic>
        <p:nvPicPr>
          <p:cNvPr descr="Bitmoji Image" id="233" name="Google Shape;233;p29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 flipH="1">
            <a:off x="-868387" y="1563900"/>
            <a:ext cx="404275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9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 rot="227016">
            <a:off x="7002553" y="2646787"/>
            <a:ext cx="2096236" cy="26533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235" name="Google Shape;235;p29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827150" y="1660500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0"/>
          <p:cNvSpPr txBox="1"/>
          <p:nvPr/>
        </p:nvSpPr>
        <p:spPr>
          <a:xfrm>
            <a:off x="6764763" y="1709638"/>
            <a:ext cx="1370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458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cxnSp>
        <p:nvCxnSpPr>
          <p:cNvPr id="241" name="Google Shape;241;p30"/>
          <p:cNvCxnSpPr/>
          <p:nvPr/>
        </p:nvCxnSpPr>
        <p:spPr>
          <a:xfrm flipH="1">
            <a:off x="6758975" y="2599300"/>
            <a:ext cx="192900" cy="24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42" name="Google Shape;24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1775" y="1041375"/>
            <a:ext cx="782602" cy="82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4038" y="1161006"/>
            <a:ext cx="564409" cy="58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0"/>
          <p:cNvPicPr preferRelativeResize="0"/>
          <p:nvPr/>
        </p:nvPicPr>
        <p:blipFill rotWithShape="1">
          <a:blip r:embed="rId6">
            <a:alphaModFix/>
          </a:blip>
          <a:srcRect b="20898" l="4411" r="3481" t="3952"/>
          <a:stretch/>
        </p:blipFill>
        <p:spPr>
          <a:xfrm>
            <a:off x="2561850" y="601719"/>
            <a:ext cx="4659276" cy="3195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0"/>
          <p:cNvPicPr preferRelativeResize="0"/>
          <p:nvPr/>
        </p:nvPicPr>
        <p:blipFill rotWithShape="1">
          <a:blip r:embed="rId7">
            <a:alphaModFix/>
          </a:blip>
          <a:srcRect b="23171" l="0" r="0" t="70745"/>
          <a:stretch/>
        </p:blipFill>
        <p:spPr>
          <a:xfrm>
            <a:off x="2046850" y="129900"/>
            <a:ext cx="6298604" cy="383100"/>
          </a:xfrm>
          <a:prstGeom prst="rect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6" name="Google Shape;246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21125" y="913200"/>
            <a:ext cx="1846675" cy="12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03576" y="1080479"/>
            <a:ext cx="1481771" cy="87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0"/>
          <p:cNvPicPr preferRelativeResize="0"/>
          <p:nvPr/>
        </p:nvPicPr>
        <p:blipFill rotWithShape="1">
          <a:blip r:embed="rId10">
            <a:alphaModFix/>
          </a:blip>
          <a:srcRect b="0" l="31238" r="32629" t="0"/>
          <a:stretch/>
        </p:blipFill>
        <p:spPr>
          <a:xfrm>
            <a:off x="256826" y="3718531"/>
            <a:ext cx="312850" cy="865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0"/>
          <p:cNvPicPr preferRelativeResize="0"/>
          <p:nvPr/>
        </p:nvPicPr>
        <p:blipFill rotWithShape="1">
          <a:blip r:embed="rId11">
            <a:alphaModFix/>
          </a:blip>
          <a:srcRect b="0" l="0" r="5114" t="0"/>
          <a:stretch/>
        </p:blipFill>
        <p:spPr>
          <a:xfrm flipH="1">
            <a:off x="-737148" y="-394975"/>
            <a:ext cx="3075066" cy="324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69675" y="3817150"/>
            <a:ext cx="8614374" cy="283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 rot="-200230">
            <a:off x="488485" y="2752997"/>
            <a:ext cx="2965355" cy="228465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940000" dist="19050">
              <a:srgbClr val="000000">
                <a:alpha val="50000"/>
              </a:srgbClr>
            </a:outerShdw>
          </a:effectLst>
        </p:spPr>
      </p:pic>
      <p:pic>
        <p:nvPicPr>
          <p:cNvPr id="252" name="Google Shape;252;p30"/>
          <p:cNvPicPr preferRelativeResize="0"/>
          <p:nvPr/>
        </p:nvPicPr>
        <p:blipFill rotWithShape="1">
          <a:blip r:embed="rId14">
            <a:alphaModFix/>
          </a:blip>
          <a:srcRect b="16341" l="0" r="0" t="24385"/>
          <a:stretch/>
        </p:blipFill>
        <p:spPr>
          <a:xfrm>
            <a:off x="1839900" y="3347825"/>
            <a:ext cx="1131692" cy="446901"/>
          </a:xfrm>
          <a:prstGeom prst="rect">
            <a:avLst/>
          </a:prstGeom>
          <a:noFill/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</p:pic>
      <p:pic>
        <p:nvPicPr>
          <p:cNvPr id="253" name="Google Shape;253;p30"/>
          <p:cNvPicPr preferRelativeResize="0"/>
          <p:nvPr/>
        </p:nvPicPr>
        <p:blipFill rotWithShape="1">
          <a:blip r:embed="rId15">
            <a:alphaModFix/>
          </a:blip>
          <a:srcRect b="28758" l="8857" r="9881" t="21425"/>
          <a:stretch/>
        </p:blipFill>
        <p:spPr>
          <a:xfrm flipH="1">
            <a:off x="367075" y="4297625"/>
            <a:ext cx="885475" cy="741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0"/>
          <p:cNvSpPr txBox="1"/>
          <p:nvPr/>
        </p:nvSpPr>
        <p:spPr>
          <a:xfrm>
            <a:off x="2743000" y="672700"/>
            <a:ext cx="4518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00"/>
                </a:solidFill>
                <a:latin typeface="Emilys Candy"/>
                <a:ea typeface="Emilys Candy"/>
                <a:cs typeface="Emilys Candy"/>
                <a:sym typeface="Emilys Candy"/>
              </a:rPr>
              <a:t>Lady Gaga - Hair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255" name="Google Shape;255;p30"/>
          <p:cNvSpPr/>
          <p:nvPr/>
        </p:nvSpPr>
        <p:spPr>
          <a:xfrm>
            <a:off x="1839902" y="340201"/>
            <a:ext cx="885600" cy="820800"/>
          </a:xfrm>
          <a:prstGeom prst="wedgeEllipseCallout">
            <a:avLst>
              <a:gd fmla="val 107828" name="adj1"/>
              <a:gd fmla="val 103308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8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Crafty Girls"/>
                <a:ea typeface="Crafty Girls"/>
                <a:cs typeface="Crafty Girls"/>
                <a:sym typeface="Crafty Girls"/>
              </a:rPr>
              <a:t>Click to listen </a:t>
            </a:r>
            <a:endParaRPr b="1" sz="900">
              <a:latin typeface="Crafty Girls"/>
              <a:ea typeface="Crafty Girls"/>
              <a:cs typeface="Crafty Girls"/>
              <a:sym typeface="Crafty Girls"/>
            </a:endParaRPr>
          </a:p>
        </p:txBody>
      </p:sp>
      <p:pic>
        <p:nvPicPr>
          <p:cNvPr id="256" name="Google Shape;256;p30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362514" y="1242093"/>
            <a:ext cx="3135312" cy="2085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 flipH="1">
            <a:off x="2483988" y="3148225"/>
            <a:ext cx="4176000" cy="41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0"/>
          <p:cNvSpPr/>
          <p:nvPr/>
        </p:nvSpPr>
        <p:spPr>
          <a:xfrm rot="-516417">
            <a:off x="-6588" y="1730246"/>
            <a:ext cx="3135208" cy="3358595"/>
          </a:xfrm>
          <a:prstGeom prst="verticalScroll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000000"/>
                </a:solidFill>
              </a:rPr>
              <a:t>“I just wanna be free, I just wanna be me</a:t>
            </a:r>
            <a:endParaRPr sz="145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000000"/>
                </a:solidFill>
              </a:rPr>
              <a:t>And I want lots of friends that invite me to their parties</a:t>
            </a:r>
            <a:endParaRPr sz="145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000000"/>
                </a:solidFill>
              </a:rPr>
              <a:t>Don't wanna change, and I don't wanna be ashamed</a:t>
            </a:r>
            <a:endParaRPr sz="145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000000"/>
                </a:solidFill>
              </a:rPr>
              <a:t>I'm the spirit of my hair, it's all the glory that I bear”</a:t>
            </a:r>
            <a:endParaRPr sz="1500"/>
          </a:p>
        </p:txBody>
      </p:sp>
      <p:pic>
        <p:nvPicPr>
          <p:cNvPr id="259" name="Google Shape;259;p30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 rot="227016">
            <a:off x="7002553" y="2646787"/>
            <a:ext cx="2096236" cy="26533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260" name="Google Shape;260;p30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6285000" y="1242088"/>
            <a:ext cx="4060075" cy="406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1"/>
          <p:cNvSpPr txBox="1"/>
          <p:nvPr/>
        </p:nvSpPr>
        <p:spPr>
          <a:xfrm>
            <a:off x="6764763" y="1709638"/>
            <a:ext cx="1370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458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cxnSp>
        <p:nvCxnSpPr>
          <p:cNvPr id="266" name="Google Shape;266;p31"/>
          <p:cNvCxnSpPr/>
          <p:nvPr/>
        </p:nvCxnSpPr>
        <p:spPr>
          <a:xfrm flipH="1">
            <a:off x="6758975" y="2599300"/>
            <a:ext cx="192900" cy="24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67" name="Google Shape;26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1775" y="1041375"/>
            <a:ext cx="782602" cy="82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4038" y="1161006"/>
            <a:ext cx="564409" cy="58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1"/>
          <p:cNvPicPr preferRelativeResize="0"/>
          <p:nvPr/>
        </p:nvPicPr>
        <p:blipFill rotWithShape="1">
          <a:blip r:embed="rId6">
            <a:alphaModFix/>
          </a:blip>
          <a:srcRect b="20898" l="4411" r="3481" t="3952"/>
          <a:stretch/>
        </p:blipFill>
        <p:spPr>
          <a:xfrm>
            <a:off x="2561850" y="601719"/>
            <a:ext cx="4659276" cy="3195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1"/>
          <p:cNvPicPr preferRelativeResize="0"/>
          <p:nvPr/>
        </p:nvPicPr>
        <p:blipFill rotWithShape="1">
          <a:blip r:embed="rId7">
            <a:alphaModFix/>
          </a:blip>
          <a:srcRect b="23171" l="0" r="0" t="70745"/>
          <a:stretch/>
        </p:blipFill>
        <p:spPr>
          <a:xfrm>
            <a:off x="2046850" y="129900"/>
            <a:ext cx="6298604" cy="383100"/>
          </a:xfrm>
          <a:prstGeom prst="rect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1" name="Google Shape;271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21125" y="913200"/>
            <a:ext cx="1846675" cy="12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03576" y="1080479"/>
            <a:ext cx="1481771" cy="87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1"/>
          <p:cNvPicPr preferRelativeResize="0"/>
          <p:nvPr/>
        </p:nvPicPr>
        <p:blipFill rotWithShape="1">
          <a:blip r:embed="rId10">
            <a:alphaModFix/>
          </a:blip>
          <a:srcRect b="0" l="31238" r="32629" t="0"/>
          <a:stretch/>
        </p:blipFill>
        <p:spPr>
          <a:xfrm>
            <a:off x="256826" y="3718531"/>
            <a:ext cx="312850" cy="865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1"/>
          <p:cNvPicPr preferRelativeResize="0"/>
          <p:nvPr/>
        </p:nvPicPr>
        <p:blipFill rotWithShape="1">
          <a:blip r:embed="rId11">
            <a:alphaModFix/>
          </a:blip>
          <a:srcRect b="0" l="0" r="5114" t="0"/>
          <a:stretch/>
        </p:blipFill>
        <p:spPr>
          <a:xfrm flipH="1">
            <a:off x="-737148" y="-394975"/>
            <a:ext cx="3075066" cy="324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69675" y="3817150"/>
            <a:ext cx="8614374" cy="283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 rot="-200230">
            <a:off x="488485" y="2752997"/>
            <a:ext cx="2965355" cy="228465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940000" dist="19050">
              <a:srgbClr val="000000">
                <a:alpha val="50000"/>
              </a:srgbClr>
            </a:outerShdw>
          </a:effectLst>
        </p:spPr>
      </p:pic>
      <p:pic>
        <p:nvPicPr>
          <p:cNvPr id="277" name="Google Shape;277;p31"/>
          <p:cNvPicPr preferRelativeResize="0"/>
          <p:nvPr/>
        </p:nvPicPr>
        <p:blipFill rotWithShape="1">
          <a:blip r:embed="rId14">
            <a:alphaModFix/>
          </a:blip>
          <a:srcRect b="16341" l="0" r="0" t="24385"/>
          <a:stretch/>
        </p:blipFill>
        <p:spPr>
          <a:xfrm>
            <a:off x="1839900" y="3347825"/>
            <a:ext cx="1131692" cy="446901"/>
          </a:xfrm>
          <a:prstGeom prst="rect">
            <a:avLst/>
          </a:prstGeom>
          <a:noFill/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</p:pic>
      <p:pic>
        <p:nvPicPr>
          <p:cNvPr id="278" name="Google Shape;278;p31"/>
          <p:cNvPicPr preferRelativeResize="0"/>
          <p:nvPr/>
        </p:nvPicPr>
        <p:blipFill rotWithShape="1">
          <a:blip r:embed="rId15">
            <a:alphaModFix/>
          </a:blip>
          <a:srcRect b="28758" l="8857" r="9881" t="21425"/>
          <a:stretch/>
        </p:blipFill>
        <p:spPr>
          <a:xfrm flipH="1">
            <a:off x="367075" y="4297625"/>
            <a:ext cx="885475" cy="74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971600" y="752225"/>
            <a:ext cx="1881010" cy="5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1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 rot="227016">
            <a:off x="7002553" y="2646787"/>
            <a:ext cx="2096236" cy="26533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ientmoji" id="281" name="Google Shape;281;p31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6173" y="1893050"/>
            <a:ext cx="3240875" cy="32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1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056223" y="1358781"/>
            <a:ext cx="3790952" cy="19284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283" name="Google Shape;283;p31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 flipH="1">
            <a:off x="6066275" y="1333450"/>
            <a:ext cx="3790950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1"/>
          <p:cNvSpPr/>
          <p:nvPr/>
        </p:nvSpPr>
        <p:spPr>
          <a:xfrm>
            <a:off x="6066400" y="700925"/>
            <a:ext cx="1131600" cy="820800"/>
          </a:xfrm>
          <a:prstGeom prst="wedgeEllipseCallout">
            <a:avLst>
              <a:gd fmla="val -53876" name="adj1"/>
              <a:gd fmla="val 57225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8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Crafty Girls"/>
                <a:ea typeface="Crafty Girls"/>
                <a:cs typeface="Crafty Girls"/>
                <a:sym typeface="Crafty Girls"/>
              </a:rPr>
              <a:t>Click for directions</a:t>
            </a:r>
            <a:endParaRPr b="1" sz="900">
              <a:latin typeface="Crafty Girls"/>
              <a:ea typeface="Crafty Girls"/>
              <a:cs typeface="Crafty Girls"/>
              <a:sym typeface="Crafty Girl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2"/>
          <p:cNvSpPr txBox="1"/>
          <p:nvPr/>
        </p:nvSpPr>
        <p:spPr>
          <a:xfrm>
            <a:off x="6764763" y="1709638"/>
            <a:ext cx="1370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458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cxnSp>
        <p:nvCxnSpPr>
          <p:cNvPr id="290" name="Google Shape;290;p32"/>
          <p:cNvCxnSpPr/>
          <p:nvPr/>
        </p:nvCxnSpPr>
        <p:spPr>
          <a:xfrm flipH="1">
            <a:off x="6758975" y="2599300"/>
            <a:ext cx="192900" cy="24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91" name="Google Shape;29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1775" y="1041375"/>
            <a:ext cx="782602" cy="82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4038" y="1161006"/>
            <a:ext cx="564409" cy="58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2"/>
          <p:cNvPicPr preferRelativeResize="0"/>
          <p:nvPr/>
        </p:nvPicPr>
        <p:blipFill rotWithShape="1">
          <a:blip r:embed="rId6">
            <a:alphaModFix/>
          </a:blip>
          <a:srcRect b="20898" l="4411" r="3481" t="3952"/>
          <a:stretch/>
        </p:blipFill>
        <p:spPr>
          <a:xfrm>
            <a:off x="2561850" y="601719"/>
            <a:ext cx="4659276" cy="3195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2"/>
          <p:cNvPicPr preferRelativeResize="0"/>
          <p:nvPr/>
        </p:nvPicPr>
        <p:blipFill rotWithShape="1">
          <a:blip r:embed="rId7">
            <a:alphaModFix/>
          </a:blip>
          <a:srcRect b="23171" l="0" r="0" t="70745"/>
          <a:stretch/>
        </p:blipFill>
        <p:spPr>
          <a:xfrm>
            <a:off x="2046850" y="129900"/>
            <a:ext cx="6298604" cy="383100"/>
          </a:xfrm>
          <a:prstGeom prst="rect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95" name="Google Shape;295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21125" y="913200"/>
            <a:ext cx="1846675" cy="12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03576" y="1080479"/>
            <a:ext cx="1481771" cy="87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2"/>
          <p:cNvPicPr preferRelativeResize="0"/>
          <p:nvPr/>
        </p:nvPicPr>
        <p:blipFill rotWithShape="1">
          <a:blip r:embed="rId10">
            <a:alphaModFix/>
          </a:blip>
          <a:srcRect b="0" l="31238" r="32629" t="0"/>
          <a:stretch/>
        </p:blipFill>
        <p:spPr>
          <a:xfrm>
            <a:off x="256826" y="3718531"/>
            <a:ext cx="312850" cy="865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2"/>
          <p:cNvPicPr preferRelativeResize="0"/>
          <p:nvPr/>
        </p:nvPicPr>
        <p:blipFill rotWithShape="1">
          <a:blip r:embed="rId11">
            <a:alphaModFix/>
          </a:blip>
          <a:srcRect b="0" l="0" r="5114" t="0"/>
          <a:stretch/>
        </p:blipFill>
        <p:spPr>
          <a:xfrm flipH="1">
            <a:off x="-737148" y="-394975"/>
            <a:ext cx="3075066" cy="324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69675" y="3817150"/>
            <a:ext cx="8614374" cy="283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 rot="-200230">
            <a:off x="488485" y="2752997"/>
            <a:ext cx="2965355" cy="228465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940000" dist="19050">
              <a:srgbClr val="000000">
                <a:alpha val="50000"/>
              </a:srgbClr>
            </a:outerShdw>
          </a:effectLst>
        </p:spPr>
      </p:pic>
      <p:pic>
        <p:nvPicPr>
          <p:cNvPr id="301" name="Google Shape;301;p32"/>
          <p:cNvPicPr preferRelativeResize="0"/>
          <p:nvPr/>
        </p:nvPicPr>
        <p:blipFill rotWithShape="1">
          <a:blip r:embed="rId14">
            <a:alphaModFix/>
          </a:blip>
          <a:srcRect b="16341" l="0" r="0" t="24385"/>
          <a:stretch/>
        </p:blipFill>
        <p:spPr>
          <a:xfrm>
            <a:off x="1839900" y="3347825"/>
            <a:ext cx="1131692" cy="446901"/>
          </a:xfrm>
          <a:prstGeom prst="rect">
            <a:avLst/>
          </a:prstGeom>
          <a:noFill/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</p:pic>
      <p:pic>
        <p:nvPicPr>
          <p:cNvPr id="302" name="Google Shape;302;p32"/>
          <p:cNvPicPr preferRelativeResize="0"/>
          <p:nvPr/>
        </p:nvPicPr>
        <p:blipFill rotWithShape="1">
          <a:blip r:embed="rId15">
            <a:alphaModFix/>
          </a:blip>
          <a:srcRect b="28758" l="8857" r="9881" t="21425"/>
          <a:stretch/>
        </p:blipFill>
        <p:spPr>
          <a:xfrm flipH="1">
            <a:off x="367075" y="4297625"/>
            <a:ext cx="885475" cy="74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971600" y="752225"/>
            <a:ext cx="1881010" cy="581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304" name="Google Shape;304;p32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0" y="1417075"/>
            <a:ext cx="379095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2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 rot="227016">
            <a:off x="7002553" y="2646787"/>
            <a:ext cx="2096236" cy="26533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306" name="Google Shape;306;p32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 flipH="1">
            <a:off x="6066275" y="1333450"/>
            <a:ext cx="379095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2">
            <a:hlinkClick r:id="rId20"/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3125364" y="1333445"/>
            <a:ext cx="3485628" cy="2139552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2"/>
          <p:cNvSpPr/>
          <p:nvPr/>
        </p:nvSpPr>
        <p:spPr>
          <a:xfrm>
            <a:off x="6066277" y="700913"/>
            <a:ext cx="885600" cy="820800"/>
          </a:xfrm>
          <a:prstGeom prst="wedgeEllipseCallout">
            <a:avLst>
              <a:gd fmla="val -107010" name="adj1"/>
              <a:gd fmla="val 87849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8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Crafty Girls"/>
                <a:ea typeface="Crafty Girls"/>
                <a:cs typeface="Crafty Girls"/>
                <a:sym typeface="Crafty Girls"/>
              </a:rPr>
              <a:t>Click to add to Padlet</a:t>
            </a:r>
            <a:endParaRPr b="1" sz="900">
              <a:latin typeface="Crafty Girls"/>
              <a:ea typeface="Crafty Girls"/>
              <a:cs typeface="Crafty Girls"/>
              <a:sym typeface="Crafty Girl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3"/>
          <p:cNvSpPr txBox="1"/>
          <p:nvPr/>
        </p:nvSpPr>
        <p:spPr>
          <a:xfrm>
            <a:off x="6764763" y="1709638"/>
            <a:ext cx="1370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458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cxnSp>
        <p:nvCxnSpPr>
          <p:cNvPr id="314" name="Google Shape;314;p33"/>
          <p:cNvCxnSpPr/>
          <p:nvPr/>
        </p:nvCxnSpPr>
        <p:spPr>
          <a:xfrm flipH="1">
            <a:off x="6758975" y="2599300"/>
            <a:ext cx="192900" cy="24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15" name="Google Shape;31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1775" y="1041375"/>
            <a:ext cx="782602" cy="82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4038" y="1161006"/>
            <a:ext cx="564409" cy="58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3"/>
          <p:cNvPicPr preferRelativeResize="0"/>
          <p:nvPr/>
        </p:nvPicPr>
        <p:blipFill rotWithShape="1">
          <a:blip r:embed="rId6">
            <a:alphaModFix/>
          </a:blip>
          <a:srcRect b="20898" l="4411" r="3481" t="3952"/>
          <a:stretch/>
        </p:blipFill>
        <p:spPr>
          <a:xfrm>
            <a:off x="2561850" y="601719"/>
            <a:ext cx="4659276" cy="3195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3"/>
          <p:cNvPicPr preferRelativeResize="0"/>
          <p:nvPr/>
        </p:nvPicPr>
        <p:blipFill rotWithShape="1">
          <a:blip r:embed="rId7">
            <a:alphaModFix/>
          </a:blip>
          <a:srcRect b="23171" l="0" r="0" t="70745"/>
          <a:stretch/>
        </p:blipFill>
        <p:spPr>
          <a:xfrm>
            <a:off x="2046850" y="129900"/>
            <a:ext cx="6298604" cy="383100"/>
          </a:xfrm>
          <a:prstGeom prst="rect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19" name="Google Shape;319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21125" y="913200"/>
            <a:ext cx="1846675" cy="12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03576" y="1080479"/>
            <a:ext cx="1481771" cy="87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3"/>
          <p:cNvPicPr preferRelativeResize="0"/>
          <p:nvPr/>
        </p:nvPicPr>
        <p:blipFill rotWithShape="1">
          <a:blip r:embed="rId10">
            <a:alphaModFix/>
          </a:blip>
          <a:srcRect b="0" l="31238" r="32629" t="0"/>
          <a:stretch/>
        </p:blipFill>
        <p:spPr>
          <a:xfrm>
            <a:off x="256826" y="3718531"/>
            <a:ext cx="312850" cy="865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3"/>
          <p:cNvPicPr preferRelativeResize="0"/>
          <p:nvPr/>
        </p:nvPicPr>
        <p:blipFill rotWithShape="1">
          <a:blip r:embed="rId11">
            <a:alphaModFix/>
          </a:blip>
          <a:srcRect b="0" l="0" r="5114" t="0"/>
          <a:stretch/>
        </p:blipFill>
        <p:spPr>
          <a:xfrm flipH="1">
            <a:off x="-737148" y="-394975"/>
            <a:ext cx="3075066" cy="324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69675" y="3817150"/>
            <a:ext cx="8614374" cy="283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 rot="-200230">
            <a:off x="488485" y="2752997"/>
            <a:ext cx="2965355" cy="228465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940000" dist="19050">
              <a:srgbClr val="000000">
                <a:alpha val="50000"/>
              </a:srgbClr>
            </a:outerShdw>
          </a:effectLst>
        </p:spPr>
      </p:pic>
      <p:pic>
        <p:nvPicPr>
          <p:cNvPr id="325" name="Google Shape;325;p33"/>
          <p:cNvPicPr preferRelativeResize="0"/>
          <p:nvPr/>
        </p:nvPicPr>
        <p:blipFill rotWithShape="1">
          <a:blip r:embed="rId14">
            <a:alphaModFix/>
          </a:blip>
          <a:srcRect b="16341" l="0" r="0" t="24385"/>
          <a:stretch/>
        </p:blipFill>
        <p:spPr>
          <a:xfrm>
            <a:off x="1839900" y="3347825"/>
            <a:ext cx="1131692" cy="446901"/>
          </a:xfrm>
          <a:prstGeom prst="rect">
            <a:avLst/>
          </a:prstGeom>
          <a:noFill/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</p:pic>
      <p:pic>
        <p:nvPicPr>
          <p:cNvPr id="326" name="Google Shape;326;p33"/>
          <p:cNvPicPr preferRelativeResize="0"/>
          <p:nvPr/>
        </p:nvPicPr>
        <p:blipFill rotWithShape="1">
          <a:blip r:embed="rId15">
            <a:alphaModFix/>
          </a:blip>
          <a:srcRect b="28758" l="8857" r="9881" t="21425"/>
          <a:stretch/>
        </p:blipFill>
        <p:spPr>
          <a:xfrm flipH="1">
            <a:off x="367075" y="4297625"/>
            <a:ext cx="885475" cy="74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822200" y="810700"/>
            <a:ext cx="1905877" cy="5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 rot="227016">
            <a:off x="7096340" y="2586262"/>
            <a:ext cx="2096236" cy="26533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ptop wave" id="329" name="Google Shape;329;p3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350325" y="2768437"/>
            <a:ext cx="1370700" cy="13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3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966150" y="1454121"/>
            <a:ext cx="3883202" cy="1893712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3"/>
          <p:cNvSpPr/>
          <p:nvPr/>
        </p:nvSpPr>
        <p:spPr>
          <a:xfrm>
            <a:off x="6066275" y="513000"/>
            <a:ext cx="1224600" cy="1008600"/>
          </a:xfrm>
          <a:prstGeom prst="wedgeEllipseCallout">
            <a:avLst>
              <a:gd fmla="val -57684" name="adj1"/>
              <a:gd fmla="val 68266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8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Crafty Girls"/>
                <a:ea typeface="Crafty Girls"/>
                <a:cs typeface="Crafty Girls"/>
                <a:sym typeface="Crafty Girls"/>
              </a:rPr>
              <a:t>Click for instructions </a:t>
            </a:r>
            <a:endParaRPr b="1" sz="900">
              <a:latin typeface="Crafty Girls"/>
              <a:ea typeface="Crafty Girls"/>
              <a:cs typeface="Crafty Girls"/>
              <a:sym typeface="Crafty Girl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2518667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