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ppt/presentation.xml" Type="http://schemas.openxmlformats.org/officeDocument/2006/relationships/officeDocument"/><Relationship Id="rId2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Gloria Hallelujah"/>
      <p:regular r:id="rId19"/>
    </p:embeddedFont>
    <p:embeddedFont>
      <p:font typeface="Indie Flower"/>
      <p:regular r:id="rId20"/>
    </p:embeddedFont>
    <p:embeddedFont>
      <p:font typeface="Pacifico"/>
      <p:regular r:id="rId21"/>
    </p:embeddedFont>
    <p:embeddedFont>
      <p:font typeface="Reenie Beanie"/>
      <p:regular r:id="rId22"/>
    </p:embeddedFont>
    <p:embeddedFont>
      <p:font typeface="Schoolbell"/>
      <p:regular r:id="rId23"/>
    </p:embeddedFont>
    <p:embeddedFont>
      <p:font typeface="Emilys Candy"/>
      <p:regular r:id="rId24"/>
    </p:embeddedFont>
    <p:embeddedFont>
      <p:font typeface="Carter One"/>
      <p:regular r:id="rId25"/>
    </p:embeddedFont>
    <p:embeddedFont>
      <p:font typeface="Crafty Girls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dieFlower-regular.fntdata"/><Relationship Id="rId22" Type="http://schemas.openxmlformats.org/officeDocument/2006/relationships/font" Target="fonts/ReenieBeanie-regular.fntdata"/><Relationship Id="rId21" Type="http://schemas.openxmlformats.org/officeDocument/2006/relationships/font" Target="fonts/Pacifico-regular.fntdata"/><Relationship Id="rId24" Type="http://schemas.openxmlformats.org/officeDocument/2006/relationships/font" Target="fonts/EmilysCandy-regular.fntdata"/><Relationship Id="rId23" Type="http://schemas.openxmlformats.org/officeDocument/2006/relationships/font" Target="fonts/Schoolbell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CraftyGirls-regular.fntdata"/><Relationship Id="rId25" Type="http://schemas.openxmlformats.org/officeDocument/2006/relationships/font" Target="fonts/CarterOne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GloriaHallelujah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f3fd97ece_0_7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f3fd97ece_0_7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c4561cf63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c4561cf63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ce9f6c3a5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ce9f6c3a5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cc504b09b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cc504b09b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f3fd97ece_0_7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af3fd97ece_0_7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af3fd97ece_0_7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af3fd97ece_0_7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d34a15470e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d34a15470e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d34a15470e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d34a15470e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d34a15470e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d34a15470e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d34a15470e_1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d34a15470e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d34a15470e_1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d34a15470e_1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d34a15470e_1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d34a15470e_1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0" Target="../media/image2.png" Type="http://schemas.openxmlformats.org/officeDocument/2006/relationships/image"/><Relationship Id="rId11" Target="../media/image13.png" Type="http://schemas.openxmlformats.org/officeDocument/2006/relationships/image"/><Relationship Id="rId22" Target="https://video.link/w/hOylc" TargetMode="External" Type="http://schemas.openxmlformats.org/officeDocument/2006/relationships/hyperlink"/><Relationship Id="rId10" Target="../media/image6.png" Type="http://schemas.openxmlformats.org/officeDocument/2006/relationships/image"/><Relationship Id="rId21" Target="../media/image11.png" Type="http://schemas.openxmlformats.org/officeDocument/2006/relationships/image"/><Relationship Id="rId13" Target="../media/image22.png" Type="http://schemas.openxmlformats.org/officeDocument/2006/relationships/image"/><Relationship Id="rId12" Target="../media/image7.png" Type="http://schemas.openxmlformats.org/officeDocument/2006/relationships/image"/><Relationship Id="rId23" Target="../media/image5.png" Type="http://schemas.openxmlformats.org/officeDocument/2006/relationships/image"/><Relationship Id="rId1" Target="../slideLayouts/slideLayout2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0.jpg" Type="http://schemas.openxmlformats.org/officeDocument/2006/relationships/image"/><Relationship Id="rId4" Target="../media/image12.jpg" Type="http://schemas.openxmlformats.org/officeDocument/2006/relationships/image"/><Relationship Id="rId9" Target="../media/image1.jpeg" Type="http://schemas.openxmlformats.org/officeDocument/2006/relationships/image"/><Relationship Id="rId15" Target="../media/image19.png" Type="http://schemas.openxmlformats.org/officeDocument/2006/relationships/image"/><Relationship Id="rId14" Target="../media/image18.png" Type="http://schemas.openxmlformats.org/officeDocument/2006/relationships/image"/><Relationship Id="rId17" Target="../media/image47.png" Type="http://schemas.openxmlformats.org/officeDocument/2006/relationships/image"/><Relationship Id="rId16" Target="../media/image14.png" Type="http://schemas.openxmlformats.org/officeDocument/2006/relationships/image"/><Relationship Id="rId5" Target="../media/image9.jpeg" Type="http://schemas.openxmlformats.org/officeDocument/2006/relationships/image"/><Relationship Id="rId19" Target="../media/image4.jpeg" Type="http://schemas.openxmlformats.org/officeDocument/2006/relationships/image"/><Relationship Id="rId6" Target="../media/image44.png" Type="http://schemas.openxmlformats.org/officeDocument/2006/relationships/image"/><Relationship Id="rId18" Target="../media/image3.png" Type="http://schemas.openxmlformats.org/officeDocument/2006/relationships/image"/><Relationship Id="rId7" Target="../media/image87.jpeg" Type="http://schemas.openxmlformats.org/officeDocument/2006/relationships/image"/><Relationship Id="rId8" Target="../media/image8.jp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20" Target="../media/image64.png" Type="http://schemas.openxmlformats.org/officeDocument/2006/relationships/image"/><Relationship Id="rId11" Target="../media/image13.png" Type="http://schemas.openxmlformats.org/officeDocument/2006/relationships/image"/><Relationship Id="rId10" Target="../media/image6.png" Type="http://schemas.openxmlformats.org/officeDocument/2006/relationships/image"/><Relationship Id="rId13" Target="../media/image22.png" Type="http://schemas.openxmlformats.org/officeDocument/2006/relationships/image"/><Relationship Id="rId12" Target="../media/image7.png" Type="http://schemas.openxmlformats.org/officeDocument/2006/relationships/image"/><Relationship Id="rId1" Target="../slideLayouts/slideLayout2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0.jpg" Type="http://schemas.openxmlformats.org/officeDocument/2006/relationships/image"/><Relationship Id="rId4" Target="../media/image12.jpg" Type="http://schemas.openxmlformats.org/officeDocument/2006/relationships/image"/><Relationship Id="rId9" Target="../media/image1.jpeg" Type="http://schemas.openxmlformats.org/officeDocument/2006/relationships/image"/><Relationship Id="rId15" Target="../media/image19.png" Type="http://schemas.openxmlformats.org/officeDocument/2006/relationships/image"/><Relationship Id="rId14" Target="../media/image18.png" Type="http://schemas.openxmlformats.org/officeDocument/2006/relationships/image"/><Relationship Id="rId17" Target="../media/image63.png" Type="http://schemas.openxmlformats.org/officeDocument/2006/relationships/image"/><Relationship Id="rId16" Target="../media/image14.png" Type="http://schemas.openxmlformats.org/officeDocument/2006/relationships/image"/><Relationship Id="rId5" Target="../media/image9.jpeg" Type="http://schemas.openxmlformats.org/officeDocument/2006/relationships/image"/><Relationship Id="rId19" Target="../media/image86.jpeg" Type="http://schemas.openxmlformats.org/officeDocument/2006/relationships/image"/><Relationship Id="rId6" Target="../media/image44.png" Type="http://schemas.openxmlformats.org/officeDocument/2006/relationships/image"/><Relationship Id="rId18" Target="https://video.link/w/AxYmc" TargetMode="External" Type="http://schemas.openxmlformats.org/officeDocument/2006/relationships/hyperlink"/><Relationship Id="rId7" Target="../media/image87.jpeg" Type="http://schemas.openxmlformats.org/officeDocument/2006/relationships/image"/><Relationship Id="rId8" Target="../media/image8.jp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20" Target="../media/image73.png" Type="http://schemas.openxmlformats.org/officeDocument/2006/relationships/image"/><Relationship Id="rId22" Target="../media/image65.png" Type="http://schemas.openxmlformats.org/officeDocument/2006/relationships/image"/><Relationship Id="rId21" Target="../media/image68.png" Type="http://schemas.openxmlformats.org/officeDocument/2006/relationships/image"/><Relationship Id="rId24" Target="../media/image80.png" Type="http://schemas.openxmlformats.org/officeDocument/2006/relationships/image"/><Relationship Id="rId23" Target="../media/image70.png" Type="http://schemas.openxmlformats.org/officeDocument/2006/relationships/image"/><Relationship Id="rId1" Target="../slideLayouts/slideLayout2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0.jpg" Type="http://schemas.openxmlformats.org/officeDocument/2006/relationships/image"/><Relationship Id="rId4" Target="../media/image12.jpg" Type="http://schemas.openxmlformats.org/officeDocument/2006/relationships/image"/><Relationship Id="rId9" Target="../media/image1.jpeg" Type="http://schemas.openxmlformats.org/officeDocument/2006/relationships/image"/><Relationship Id="rId26" Target="../media/image77.png" Type="http://schemas.openxmlformats.org/officeDocument/2006/relationships/image"/><Relationship Id="rId25" Target="../media/image74.png" Type="http://schemas.openxmlformats.org/officeDocument/2006/relationships/image"/><Relationship Id="rId28" Target="../media/image82.png" Type="http://schemas.openxmlformats.org/officeDocument/2006/relationships/image"/><Relationship Id="rId27" Target="../media/image75.png" Type="http://schemas.openxmlformats.org/officeDocument/2006/relationships/image"/><Relationship Id="rId5" Target="../media/image9.jpeg" Type="http://schemas.openxmlformats.org/officeDocument/2006/relationships/image"/><Relationship Id="rId6" Target="../media/image44.png" Type="http://schemas.openxmlformats.org/officeDocument/2006/relationships/image"/><Relationship Id="rId29" Target="../media/image78.png" Type="http://schemas.openxmlformats.org/officeDocument/2006/relationships/image"/><Relationship Id="rId7" Target="../media/image87.jpeg" Type="http://schemas.openxmlformats.org/officeDocument/2006/relationships/image"/><Relationship Id="rId8" Target="../media/image8.jpg" Type="http://schemas.openxmlformats.org/officeDocument/2006/relationships/image"/><Relationship Id="rId11" Target="../media/image13.png" Type="http://schemas.openxmlformats.org/officeDocument/2006/relationships/image"/><Relationship Id="rId10" Target="../media/image6.png" Type="http://schemas.openxmlformats.org/officeDocument/2006/relationships/image"/><Relationship Id="rId13" Target="../media/image22.png" Type="http://schemas.openxmlformats.org/officeDocument/2006/relationships/image"/><Relationship Id="rId12" Target="../media/image7.png" Type="http://schemas.openxmlformats.org/officeDocument/2006/relationships/image"/><Relationship Id="rId15" Target="../media/image19.png" Type="http://schemas.openxmlformats.org/officeDocument/2006/relationships/image"/><Relationship Id="rId14" Target="../media/image18.png" Type="http://schemas.openxmlformats.org/officeDocument/2006/relationships/image"/><Relationship Id="rId17" Target="../media/image14.png" Type="http://schemas.openxmlformats.org/officeDocument/2006/relationships/image"/><Relationship Id="rId16" Target="../media/image67.png" Type="http://schemas.openxmlformats.org/officeDocument/2006/relationships/image"/><Relationship Id="rId19" Target="../media/image69.png" Type="http://schemas.openxmlformats.org/officeDocument/2006/relationships/image"/><Relationship Id="rId18" Target="../media/image71.pn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20" Target="../media/image80.png" Type="http://schemas.openxmlformats.org/officeDocument/2006/relationships/image"/><Relationship Id="rId22" Target="../media/image73.png" Type="http://schemas.openxmlformats.org/officeDocument/2006/relationships/image"/><Relationship Id="rId21" Target="../media/image69.png" Type="http://schemas.openxmlformats.org/officeDocument/2006/relationships/image"/><Relationship Id="rId24" Target="../media/image83.jpeg" Type="http://schemas.openxmlformats.org/officeDocument/2006/relationships/image"/><Relationship Id="rId23" Target="https://video.link/w/38vnc" TargetMode="External" Type="http://schemas.openxmlformats.org/officeDocument/2006/relationships/hyperlink"/><Relationship Id="rId1" Target="../slideLayouts/slideLayout2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0.jpg" Type="http://schemas.openxmlformats.org/officeDocument/2006/relationships/image"/><Relationship Id="rId4" Target="../media/image12.jpg" Type="http://schemas.openxmlformats.org/officeDocument/2006/relationships/image"/><Relationship Id="rId9" Target="../media/image1.jpeg" Type="http://schemas.openxmlformats.org/officeDocument/2006/relationships/image"/><Relationship Id="rId5" Target="../media/image9.jpeg" Type="http://schemas.openxmlformats.org/officeDocument/2006/relationships/image"/><Relationship Id="rId6" Target="../media/image44.png" Type="http://schemas.openxmlformats.org/officeDocument/2006/relationships/image"/><Relationship Id="rId7" Target="../media/image87.jpeg" Type="http://schemas.openxmlformats.org/officeDocument/2006/relationships/image"/><Relationship Id="rId8" Target="../media/image8.jpg" Type="http://schemas.openxmlformats.org/officeDocument/2006/relationships/image"/><Relationship Id="rId11" Target="../media/image13.png" Type="http://schemas.openxmlformats.org/officeDocument/2006/relationships/image"/><Relationship Id="rId10" Target="../media/image6.png" Type="http://schemas.openxmlformats.org/officeDocument/2006/relationships/image"/><Relationship Id="rId13" Target="../media/image22.png" Type="http://schemas.openxmlformats.org/officeDocument/2006/relationships/image"/><Relationship Id="rId12" Target="../media/image7.png" Type="http://schemas.openxmlformats.org/officeDocument/2006/relationships/image"/><Relationship Id="rId15" Target="../media/image19.png" Type="http://schemas.openxmlformats.org/officeDocument/2006/relationships/image"/><Relationship Id="rId14" Target="../media/image18.png" Type="http://schemas.openxmlformats.org/officeDocument/2006/relationships/image"/><Relationship Id="rId17" Target="../media/image63.png" Type="http://schemas.openxmlformats.org/officeDocument/2006/relationships/image"/><Relationship Id="rId16" Target="../media/image14.png" Type="http://schemas.openxmlformats.org/officeDocument/2006/relationships/image"/><Relationship Id="rId19" Target="../media/image81.png" Type="http://schemas.openxmlformats.org/officeDocument/2006/relationships/image"/><Relationship Id="rId18" Target="../media/image59.pn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20" Target="../media/image20.jpeg" Type="http://schemas.openxmlformats.org/officeDocument/2006/relationships/image"/><Relationship Id="rId11" Target="../media/image13.png" Type="http://schemas.openxmlformats.org/officeDocument/2006/relationships/image"/><Relationship Id="rId10" Target="../media/image6.png" Type="http://schemas.openxmlformats.org/officeDocument/2006/relationships/image"/><Relationship Id="rId21" Target="../media/image21.jpeg" Type="http://schemas.openxmlformats.org/officeDocument/2006/relationships/image"/><Relationship Id="rId13" Target="../media/image22.png" Type="http://schemas.openxmlformats.org/officeDocument/2006/relationships/image"/><Relationship Id="rId12" Target="../media/image7.png" Type="http://schemas.openxmlformats.org/officeDocument/2006/relationships/image"/><Relationship Id="rId1" Target="../slideLayouts/slideLayout2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0.jpg" Type="http://schemas.openxmlformats.org/officeDocument/2006/relationships/image"/><Relationship Id="rId4" Target="../media/image12.jpg" Type="http://schemas.openxmlformats.org/officeDocument/2006/relationships/image"/><Relationship Id="rId9" Target="../media/image1.jpeg" Type="http://schemas.openxmlformats.org/officeDocument/2006/relationships/image"/><Relationship Id="rId15" Target="../media/image19.png" Type="http://schemas.openxmlformats.org/officeDocument/2006/relationships/image"/><Relationship Id="rId14" Target="../media/image18.png" Type="http://schemas.openxmlformats.org/officeDocument/2006/relationships/image"/><Relationship Id="rId17" Target="../media/image15.jpeg" Type="http://schemas.openxmlformats.org/officeDocument/2006/relationships/image"/><Relationship Id="rId16" Target="../media/image14.png" Type="http://schemas.openxmlformats.org/officeDocument/2006/relationships/image"/><Relationship Id="rId5" Target="../media/image9.jpeg" Type="http://schemas.openxmlformats.org/officeDocument/2006/relationships/image"/><Relationship Id="rId19" Target="../media/image17.png" Type="http://schemas.openxmlformats.org/officeDocument/2006/relationships/image"/><Relationship Id="rId6" Target="../media/image44.png" Type="http://schemas.openxmlformats.org/officeDocument/2006/relationships/image"/><Relationship Id="rId18" Target="../media/image16.png" Type="http://schemas.openxmlformats.org/officeDocument/2006/relationships/image"/><Relationship Id="rId7" Target="../media/image87.jpeg" Type="http://schemas.openxmlformats.org/officeDocument/2006/relationships/image"/><Relationship Id="rId8" Target="../media/image8.jp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20" Target="../media/image24.png" Type="http://schemas.openxmlformats.org/officeDocument/2006/relationships/image"/><Relationship Id="rId11" Target="../media/image13.png" Type="http://schemas.openxmlformats.org/officeDocument/2006/relationships/image"/><Relationship Id="rId22" Target="../media/image27.png" Type="http://schemas.openxmlformats.org/officeDocument/2006/relationships/image"/><Relationship Id="rId10" Target="../media/image6.png" Type="http://schemas.openxmlformats.org/officeDocument/2006/relationships/image"/><Relationship Id="rId21" Target="../media/image25.png" Type="http://schemas.openxmlformats.org/officeDocument/2006/relationships/image"/><Relationship Id="rId13" Target="../media/image22.png" Type="http://schemas.openxmlformats.org/officeDocument/2006/relationships/image"/><Relationship Id="rId12" Target="../media/image7.png" Type="http://schemas.openxmlformats.org/officeDocument/2006/relationships/image"/><Relationship Id="rId23" Target="../media/image17.png" Type="http://schemas.openxmlformats.org/officeDocument/2006/relationships/image"/><Relationship Id="rId1" Target="../slideLayouts/slideLayout2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0.jpg" Type="http://schemas.openxmlformats.org/officeDocument/2006/relationships/image"/><Relationship Id="rId4" Target="../media/image12.jpg" Type="http://schemas.openxmlformats.org/officeDocument/2006/relationships/image"/><Relationship Id="rId9" Target="../media/image1.jpeg" Type="http://schemas.openxmlformats.org/officeDocument/2006/relationships/image"/><Relationship Id="rId15" Target="../media/image19.png" Type="http://schemas.openxmlformats.org/officeDocument/2006/relationships/image"/><Relationship Id="rId14" Target="../media/image18.png" Type="http://schemas.openxmlformats.org/officeDocument/2006/relationships/image"/><Relationship Id="rId17" Target="../media/image47.png" Type="http://schemas.openxmlformats.org/officeDocument/2006/relationships/image"/><Relationship Id="rId16" Target="../media/image14.png" Type="http://schemas.openxmlformats.org/officeDocument/2006/relationships/image"/><Relationship Id="rId5" Target="../media/image9.jpeg" Type="http://schemas.openxmlformats.org/officeDocument/2006/relationships/image"/><Relationship Id="rId19" Target="../media/image23.png" Type="http://schemas.openxmlformats.org/officeDocument/2006/relationships/image"/><Relationship Id="rId6" Target="../media/image44.png" Type="http://schemas.openxmlformats.org/officeDocument/2006/relationships/image"/><Relationship Id="rId18" Target="../media/image26.png" Type="http://schemas.openxmlformats.org/officeDocument/2006/relationships/image"/><Relationship Id="rId7" Target="../media/image87.jpeg" Type="http://schemas.openxmlformats.org/officeDocument/2006/relationships/image"/><Relationship Id="rId8" Target="../media/image8.jp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20" Target="../media/image38.png" Type="http://schemas.openxmlformats.org/officeDocument/2006/relationships/image"/><Relationship Id="rId11" Target="../media/image32.png" Type="http://schemas.openxmlformats.org/officeDocument/2006/relationships/image"/><Relationship Id="rId10" Target="../media/image29.png" Type="http://schemas.openxmlformats.org/officeDocument/2006/relationships/image"/><Relationship Id="rId13" Target="../media/image31.png" Type="http://schemas.openxmlformats.org/officeDocument/2006/relationships/image"/><Relationship Id="rId12" Target="../media/image30.png" Type="http://schemas.openxmlformats.org/officeDocument/2006/relationships/image"/><Relationship Id="rId1" Target="../slideLayouts/slideLayout2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8.jpg" Type="http://schemas.openxmlformats.org/officeDocument/2006/relationships/image"/><Relationship Id="rId4" Target="../media/image35.jpg" Type="http://schemas.openxmlformats.org/officeDocument/2006/relationships/image"/><Relationship Id="rId9" Target="../media/image36.jpeg" Type="http://schemas.openxmlformats.org/officeDocument/2006/relationships/image"/><Relationship Id="rId15" Target="../media/image33.png" Type="http://schemas.openxmlformats.org/officeDocument/2006/relationships/image"/><Relationship Id="rId14" Target="../media/image34.png" Type="http://schemas.openxmlformats.org/officeDocument/2006/relationships/image"/><Relationship Id="rId17" Target="../media/image37.png" Type="http://schemas.openxmlformats.org/officeDocument/2006/relationships/image"/><Relationship Id="rId16" Target="../media/image42.png" Type="http://schemas.openxmlformats.org/officeDocument/2006/relationships/image"/><Relationship Id="rId5" Target="../media/image39.jpeg" Type="http://schemas.openxmlformats.org/officeDocument/2006/relationships/image"/><Relationship Id="rId19" Target="../media/image41.jpg" Type="http://schemas.openxmlformats.org/officeDocument/2006/relationships/image"/><Relationship Id="rId6" Target="../media/image61.png" Type="http://schemas.openxmlformats.org/officeDocument/2006/relationships/image"/><Relationship Id="rId18" Target="https://video.link/w/8BIlc" TargetMode="External" Type="http://schemas.openxmlformats.org/officeDocument/2006/relationships/hyperlink"/><Relationship Id="rId7" Target="../media/image40.jpeg" Type="http://schemas.openxmlformats.org/officeDocument/2006/relationships/image"/><Relationship Id="rId8" Target="../media/image43.jp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20" Target="../media/image45.png" Type="http://schemas.openxmlformats.org/officeDocument/2006/relationships/image"/><Relationship Id="rId11" Target="../media/image32.png" Type="http://schemas.openxmlformats.org/officeDocument/2006/relationships/image"/><Relationship Id="rId10" Target="../media/image29.png" Type="http://schemas.openxmlformats.org/officeDocument/2006/relationships/image"/><Relationship Id="rId21" Target="../media/image46.png" Type="http://schemas.openxmlformats.org/officeDocument/2006/relationships/image"/><Relationship Id="rId13" Target="../media/image31.png" Type="http://schemas.openxmlformats.org/officeDocument/2006/relationships/image"/><Relationship Id="rId12" Target="../media/image30.png" Type="http://schemas.openxmlformats.org/officeDocument/2006/relationships/image"/><Relationship Id="rId1" Target="../slideLayouts/slideLayout2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28.jpg" Type="http://schemas.openxmlformats.org/officeDocument/2006/relationships/image"/><Relationship Id="rId4" Target="../media/image35.jpg" Type="http://schemas.openxmlformats.org/officeDocument/2006/relationships/image"/><Relationship Id="rId9" Target="../media/image36.jpeg" Type="http://schemas.openxmlformats.org/officeDocument/2006/relationships/image"/><Relationship Id="rId15" Target="../media/image33.png" Type="http://schemas.openxmlformats.org/officeDocument/2006/relationships/image"/><Relationship Id="rId14" Target="../media/image34.png" Type="http://schemas.openxmlformats.org/officeDocument/2006/relationships/image"/><Relationship Id="rId17" Target="../media/image42.png" Type="http://schemas.openxmlformats.org/officeDocument/2006/relationships/image"/><Relationship Id="rId16" Target="../media/image49.png" Type="http://schemas.openxmlformats.org/officeDocument/2006/relationships/image"/><Relationship Id="rId5" Target="../media/image39.jpeg" Type="http://schemas.openxmlformats.org/officeDocument/2006/relationships/image"/><Relationship Id="rId19" Target="../media/image48.jpg" Type="http://schemas.openxmlformats.org/officeDocument/2006/relationships/image"/><Relationship Id="rId6" Target="../media/image61.png" Type="http://schemas.openxmlformats.org/officeDocument/2006/relationships/image"/><Relationship Id="rId18" Target="../media/image55.jpg" Type="http://schemas.openxmlformats.org/officeDocument/2006/relationships/image"/><Relationship Id="rId7" Target="../media/image40.jpeg" Type="http://schemas.openxmlformats.org/officeDocument/2006/relationships/image"/><Relationship Id="rId8" Target="../media/image43.jp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20" Target="../media/image72.jpeg" Type="http://schemas.openxmlformats.org/officeDocument/2006/relationships/image"/><Relationship Id="rId11" Target="../media/image32.png" Type="http://schemas.openxmlformats.org/officeDocument/2006/relationships/image"/><Relationship Id="rId10" Target="../media/image29.png" Type="http://schemas.openxmlformats.org/officeDocument/2006/relationships/image"/><Relationship Id="rId21" Target="../media/image51.png" Type="http://schemas.openxmlformats.org/officeDocument/2006/relationships/image"/><Relationship Id="rId13" Target="../media/image31.png" Type="http://schemas.openxmlformats.org/officeDocument/2006/relationships/image"/><Relationship Id="rId12" Target="../media/image30.png" Type="http://schemas.openxmlformats.org/officeDocument/2006/relationships/image"/><Relationship Id="rId1" Target="../slideLayouts/slideLayout2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28.jpg" Type="http://schemas.openxmlformats.org/officeDocument/2006/relationships/image"/><Relationship Id="rId4" Target="../media/image35.jpg" Type="http://schemas.openxmlformats.org/officeDocument/2006/relationships/image"/><Relationship Id="rId9" Target="../media/image36.jpeg" Type="http://schemas.openxmlformats.org/officeDocument/2006/relationships/image"/><Relationship Id="rId15" Target="../media/image33.png" Type="http://schemas.openxmlformats.org/officeDocument/2006/relationships/image"/><Relationship Id="rId14" Target="../media/image34.png" Type="http://schemas.openxmlformats.org/officeDocument/2006/relationships/image"/><Relationship Id="rId17" Target="../media/image37.png" Type="http://schemas.openxmlformats.org/officeDocument/2006/relationships/image"/><Relationship Id="rId16" Target="../media/image42.png" Type="http://schemas.openxmlformats.org/officeDocument/2006/relationships/image"/><Relationship Id="rId5" Target="../media/image39.jpeg" Type="http://schemas.openxmlformats.org/officeDocument/2006/relationships/image"/><Relationship Id="rId19" Target="../media/image50.png" Type="http://schemas.openxmlformats.org/officeDocument/2006/relationships/image"/><Relationship Id="rId6" Target="../media/image61.png" Type="http://schemas.openxmlformats.org/officeDocument/2006/relationships/image"/><Relationship Id="rId18" Target="../media/image52.jpg" Type="http://schemas.openxmlformats.org/officeDocument/2006/relationships/image"/><Relationship Id="rId7" Target="../media/image40.jpeg" Type="http://schemas.openxmlformats.org/officeDocument/2006/relationships/image"/><Relationship Id="rId8" Target="../media/image43.jp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20" Target="../media/image79.jpeg" Type="http://schemas.openxmlformats.org/officeDocument/2006/relationships/image"/><Relationship Id="rId11" Target="../media/image32.png" Type="http://schemas.openxmlformats.org/officeDocument/2006/relationships/image"/><Relationship Id="rId10" Target="../media/image29.png" Type="http://schemas.openxmlformats.org/officeDocument/2006/relationships/image"/><Relationship Id="rId21" Target="../media/image66.jpeg" Type="http://schemas.openxmlformats.org/officeDocument/2006/relationships/image"/><Relationship Id="rId13" Target="../media/image31.png" Type="http://schemas.openxmlformats.org/officeDocument/2006/relationships/image"/><Relationship Id="rId12" Target="../media/image30.png" Type="http://schemas.openxmlformats.org/officeDocument/2006/relationships/image"/><Relationship Id="rId1" Target="../slideLayouts/slideLayout2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28.jpg" Type="http://schemas.openxmlformats.org/officeDocument/2006/relationships/image"/><Relationship Id="rId4" Target="../media/image35.jpg" Type="http://schemas.openxmlformats.org/officeDocument/2006/relationships/image"/><Relationship Id="rId9" Target="../media/image36.jpeg" Type="http://schemas.openxmlformats.org/officeDocument/2006/relationships/image"/><Relationship Id="rId15" Target="../media/image33.png" Type="http://schemas.openxmlformats.org/officeDocument/2006/relationships/image"/><Relationship Id="rId14" Target="../media/image34.png" Type="http://schemas.openxmlformats.org/officeDocument/2006/relationships/image"/><Relationship Id="rId17" Target="../media/image37.png" Type="http://schemas.openxmlformats.org/officeDocument/2006/relationships/image"/><Relationship Id="rId16" Target="../media/image42.png" Type="http://schemas.openxmlformats.org/officeDocument/2006/relationships/image"/><Relationship Id="rId5" Target="../media/image39.jpeg" Type="http://schemas.openxmlformats.org/officeDocument/2006/relationships/image"/><Relationship Id="rId19" Target="../media/image53.png" Type="http://schemas.openxmlformats.org/officeDocument/2006/relationships/image"/><Relationship Id="rId6" Target="../media/image61.png" Type="http://schemas.openxmlformats.org/officeDocument/2006/relationships/image"/><Relationship Id="rId18" Target="../media/image54.png" Type="http://schemas.openxmlformats.org/officeDocument/2006/relationships/image"/><Relationship Id="rId7" Target="../media/image40.jpeg" Type="http://schemas.openxmlformats.org/officeDocument/2006/relationships/image"/><Relationship Id="rId8" Target="../media/image43.jp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20" Target="../media/image57.png" Type="http://schemas.openxmlformats.org/officeDocument/2006/relationships/image"/><Relationship Id="rId11" Target="../media/image32.png" Type="http://schemas.openxmlformats.org/officeDocument/2006/relationships/image"/><Relationship Id="rId10" Target="../media/image29.png" Type="http://schemas.openxmlformats.org/officeDocument/2006/relationships/image"/><Relationship Id="rId21" Target="../media/image49.png" Type="http://schemas.openxmlformats.org/officeDocument/2006/relationships/image"/><Relationship Id="rId13" Target="../media/image31.png" Type="http://schemas.openxmlformats.org/officeDocument/2006/relationships/image"/><Relationship Id="rId12" Target="../media/image30.png" Type="http://schemas.openxmlformats.org/officeDocument/2006/relationships/image"/><Relationship Id="rId1" Target="../slideLayouts/slideLayout2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28.jpg" Type="http://schemas.openxmlformats.org/officeDocument/2006/relationships/image"/><Relationship Id="rId4" Target="../media/image35.jpg" Type="http://schemas.openxmlformats.org/officeDocument/2006/relationships/image"/><Relationship Id="rId9" Target="../media/image36.jpeg" Type="http://schemas.openxmlformats.org/officeDocument/2006/relationships/image"/><Relationship Id="rId15" Target="../media/image33.png" Type="http://schemas.openxmlformats.org/officeDocument/2006/relationships/image"/><Relationship Id="rId14" Target="../media/image34.png" Type="http://schemas.openxmlformats.org/officeDocument/2006/relationships/image"/><Relationship Id="rId17" Target="../media/image76.jpeg" Type="http://schemas.openxmlformats.org/officeDocument/2006/relationships/image"/><Relationship Id="rId16" Target="../media/image42.png" Type="http://schemas.openxmlformats.org/officeDocument/2006/relationships/image"/><Relationship Id="rId5" Target="../media/image39.jpeg" Type="http://schemas.openxmlformats.org/officeDocument/2006/relationships/image"/><Relationship Id="rId19" Target="../media/image62.jpeg" Type="http://schemas.openxmlformats.org/officeDocument/2006/relationships/image"/><Relationship Id="rId6" Target="../media/image61.png" Type="http://schemas.openxmlformats.org/officeDocument/2006/relationships/image"/><Relationship Id="rId18" Target="../media/image56.png" Type="http://schemas.openxmlformats.org/officeDocument/2006/relationships/image"/><Relationship Id="rId7" Target="../media/image40.jpeg" Type="http://schemas.openxmlformats.org/officeDocument/2006/relationships/image"/><Relationship Id="rId8" Target="../media/image43.jp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20" Target="https://video.link/w/9Jvnc" TargetMode="External" Type="http://schemas.openxmlformats.org/officeDocument/2006/relationships/hyperlink"/><Relationship Id="rId11" Target="../media/image32.png" Type="http://schemas.openxmlformats.org/officeDocument/2006/relationships/image"/><Relationship Id="rId22" Target="../media/image60.png" Type="http://schemas.openxmlformats.org/officeDocument/2006/relationships/image"/><Relationship Id="rId10" Target="../media/image29.png" Type="http://schemas.openxmlformats.org/officeDocument/2006/relationships/image"/><Relationship Id="rId21" Target="../media/image85.jpeg" Type="http://schemas.openxmlformats.org/officeDocument/2006/relationships/image"/><Relationship Id="rId13" Target="../media/image31.png" Type="http://schemas.openxmlformats.org/officeDocument/2006/relationships/image"/><Relationship Id="rId12" Target="../media/image30.png" Type="http://schemas.openxmlformats.org/officeDocument/2006/relationships/image"/><Relationship Id="rId1" Target="../slideLayouts/slideLayout2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28.jpg" Type="http://schemas.openxmlformats.org/officeDocument/2006/relationships/image"/><Relationship Id="rId4" Target="../media/image35.jpg" Type="http://schemas.openxmlformats.org/officeDocument/2006/relationships/image"/><Relationship Id="rId9" Target="../media/image36.jpeg" Type="http://schemas.openxmlformats.org/officeDocument/2006/relationships/image"/><Relationship Id="rId15" Target="../media/image33.png" Type="http://schemas.openxmlformats.org/officeDocument/2006/relationships/image"/><Relationship Id="rId14" Target="../media/image34.png" Type="http://schemas.openxmlformats.org/officeDocument/2006/relationships/image"/><Relationship Id="rId17" Target="../media/image58.png" Type="http://schemas.openxmlformats.org/officeDocument/2006/relationships/image"/><Relationship Id="rId16" Target="../media/image42.png" Type="http://schemas.openxmlformats.org/officeDocument/2006/relationships/image"/><Relationship Id="rId5" Target="../media/image39.jpeg" Type="http://schemas.openxmlformats.org/officeDocument/2006/relationships/image"/><Relationship Id="rId19" Target="../media/image84.jpeg" Type="http://schemas.openxmlformats.org/officeDocument/2006/relationships/image"/><Relationship Id="rId6" Target="../media/image61.png" Type="http://schemas.openxmlformats.org/officeDocument/2006/relationships/image"/><Relationship Id="rId18" Target="../media/image59.png" Type="http://schemas.openxmlformats.org/officeDocument/2006/relationships/image"/><Relationship Id="rId7" Target="../media/image40.jpeg" Type="http://schemas.openxmlformats.org/officeDocument/2006/relationships/image"/><Relationship Id="rId8" Target="../media/image43.jp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/>
        </p:nvSpPr>
        <p:spPr>
          <a:xfrm>
            <a:off x="6764763" y="1709638"/>
            <a:ext cx="1370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458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cxnSp>
        <p:nvCxnSpPr>
          <p:cNvPr id="100" name="Google Shape;100;p25"/>
          <p:cNvCxnSpPr/>
          <p:nvPr/>
        </p:nvCxnSpPr>
        <p:spPr>
          <a:xfrm flipH="1">
            <a:off x="6758975" y="2599300"/>
            <a:ext cx="192900" cy="24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01" name="Google Shape;10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1775" y="1041375"/>
            <a:ext cx="782602" cy="82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4038" y="1161006"/>
            <a:ext cx="564409" cy="58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5"/>
          <p:cNvPicPr preferRelativeResize="0"/>
          <p:nvPr/>
        </p:nvPicPr>
        <p:blipFill rotWithShape="1">
          <a:blip r:embed="rId6">
            <a:alphaModFix/>
          </a:blip>
          <a:srcRect b="20898" l="4411" r="3481" t="3952"/>
          <a:stretch/>
        </p:blipFill>
        <p:spPr>
          <a:xfrm>
            <a:off x="2561850" y="601719"/>
            <a:ext cx="4659276" cy="3195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5"/>
          <p:cNvPicPr preferRelativeResize="0"/>
          <p:nvPr/>
        </p:nvPicPr>
        <p:blipFill rotWithShape="1">
          <a:blip r:embed="rId7">
            <a:alphaModFix/>
          </a:blip>
          <a:srcRect b="23171" l="0" r="0" t="70745"/>
          <a:stretch/>
        </p:blipFill>
        <p:spPr>
          <a:xfrm>
            <a:off x="2046850" y="129900"/>
            <a:ext cx="6298604" cy="383100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5" name="Google Shape;105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21125" y="913200"/>
            <a:ext cx="1846675" cy="12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03576" y="1080479"/>
            <a:ext cx="1481771" cy="87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5"/>
          <p:cNvPicPr preferRelativeResize="0"/>
          <p:nvPr/>
        </p:nvPicPr>
        <p:blipFill rotWithShape="1">
          <a:blip r:embed="rId10">
            <a:alphaModFix/>
          </a:blip>
          <a:srcRect b="0" l="31238" r="32629" t="0"/>
          <a:stretch/>
        </p:blipFill>
        <p:spPr>
          <a:xfrm>
            <a:off x="256826" y="3718531"/>
            <a:ext cx="312850" cy="86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5"/>
          <p:cNvPicPr preferRelativeResize="0"/>
          <p:nvPr/>
        </p:nvPicPr>
        <p:blipFill rotWithShape="1">
          <a:blip r:embed="rId11">
            <a:alphaModFix/>
          </a:blip>
          <a:srcRect b="0" l="0" r="5114" t="0"/>
          <a:stretch/>
        </p:blipFill>
        <p:spPr>
          <a:xfrm flipH="1">
            <a:off x="-660948" y="-471175"/>
            <a:ext cx="3075066" cy="324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69675" y="3817150"/>
            <a:ext cx="8614374" cy="283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 rot="-200230">
            <a:off x="488485" y="2752997"/>
            <a:ext cx="2965355" cy="228465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940000" dist="19050">
              <a:srgbClr val="000000">
                <a:alpha val="50000"/>
              </a:srgbClr>
            </a:outerShdw>
          </a:effectLst>
        </p:spPr>
      </p:pic>
      <p:pic>
        <p:nvPicPr>
          <p:cNvPr id="111" name="Google Shape;111;p25"/>
          <p:cNvPicPr preferRelativeResize="0"/>
          <p:nvPr/>
        </p:nvPicPr>
        <p:blipFill rotWithShape="1">
          <a:blip r:embed="rId14">
            <a:alphaModFix/>
          </a:blip>
          <a:srcRect b="16341" l="0" r="0" t="24385"/>
          <a:stretch/>
        </p:blipFill>
        <p:spPr>
          <a:xfrm>
            <a:off x="1839900" y="3347825"/>
            <a:ext cx="1131692" cy="446901"/>
          </a:xfrm>
          <a:prstGeom prst="rect">
            <a:avLst/>
          </a:prstGeom>
          <a:noFill/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</p:pic>
      <p:pic>
        <p:nvPicPr>
          <p:cNvPr id="112" name="Google Shape;112;p25"/>
          <p:cNvPicPr preferRelativeResize="0"/>
          <p:nvPr/>
        </p:nvPicPr>
        <p:blipFill rotWithShape="1">
          <a:blip r:embed="rId15">
            <a:alphaModFix/>
          </a:blip>
          <a:srcRect b="28758" l="8857" r="9881" t="21425"/>
          <a:stretch/>
        </p:blipFill>
        <p:spPr>
          <a:xfrm flipH="1">
            <a:off x="367075" y="4297625"/>
            <a:ext cx="885475" cy="74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rot="227016">
            <a:off x="7002553" y="2646787"/>
            <a:ext cx="2096236" cy="2653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822976" y="307273"/>
            <a:ext cx="4158499" cy="128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150650" y="1146950"/>
            <a:ext cx="647550" cy="820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5"/>
          <p:cNvSpPr txBox="1"/>
          <p:nvPr/>
        </p:nvSpPr>
        <p:spPr>
          <a:xfrm>
            <a:off x="3388525" y="1827325"/>
            <a:ext cx="32943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Carter One"/>
                <a:ea typeface="Carter One"/>
                <a:cs typeface="Carter One"/>
                <a:sym typeface="Carter One"/>
              </a:rPr>
              <a:t>This week’s theme: </a:t>
            </a:r>
            <a:endParaRPr b="1" sz="2200">
              <a:latin typeface="Carter One"/>
              <a:ea typeface="Carter One"/>
              <a:cs typeface="Carter One"/>
              <a:sym typeface="Carter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9688"/>
                </a:solidFill>
                <a:latin typeface="Carter One"/>
                <a:ea typeface="Carter One"/>
                <a:cs typeface="Carter One"/>
                <a:sym typeface="Carter One"/>
              </a:rPr>
              <a:t>A Book (every other) Day Keeps Imagination at Play</a:t>
            </a:r>
            <a:endParaRPr b="1" sz="2400">
              <a:solidFill>
                <a:srgbClr val="009688"/>
              </a:solidFill>
              <a:latin typeface="Carter One"/>
              <a:ea typeface="Carter One"/>
              <a:cs typeface="Carter One"/>
              <a:sym typeface="Carter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B504A"/>
              </a:solidFill>
              <a:latin typeface="Carter One"/>
              <a:ea typeface="Carter One"/>
              <a:cs typeface="Carter One"/>
              <a:sym typeface="Carter One"/>
            </a:endParaRPr>
          </a:p>
        </p:txBody>
      </p:sp>
      <p:sp>
        <p:nvSpPr>
          <p:cNvPr id="117" name="Google Shape;117;p25"/>
          <p:cNvSpPr txBox="1"/>
          <p:nvPr/>
        </p:nvSpPr>
        <p:spPr>
          <a:xfrm>
            <a:off x="3276400" y="996625"/>
            <a:ext cx="33318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Schoolbell"/>
                <a:ea typeface="Schoolbell"/>
                <a:cs typeface="Schoolbell"/>
                <a:sym typeface="Schoolbell"/>
              </a:rPr>
              <a:t>Welcome!</a:t>
            </a:r>
            <a:endParaRPr b="1" sz="3100"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Reenie Beanie"/>
              <a:ea typeface="Reenie Beanie"/>
              <a:cs typeface="Reenie Beanie"/>
              <a:sym typeface="Reenie Beanie"/>
            </a:endParaRPr>
          </a:p>
        </p:txBody>
      </p:sp>
      <p:pic>
        <p:nvPicPr>
          <p:cNvPr id="118" name="Google Shape;118;p25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rot="-674267">
            <a:off x="2865832" y="1116015"/>
            <a:ext cx="869390" cy="9204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119" name="Google Shape;119;p25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67075" y="996613"/>
            <a:ext cx="4043275" cy="404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5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 flipH="1">
            <a:off x="-530200" y="1146950"/>
            <a:ext cx="3668512" cy="404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5">
            <a:hlinkClick r:id="rId22"/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 flipH="1" rot="264726">
            <a:off x="7457751" y="3255225"/>
            <a:ext cx="1185850" cy="113167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5"/>
          <p:cNvSpPr/>
          <p:nvPr/>
        </p:nvSpPr>
        <p:spPr>
          <a:xfrm>
            <a:off x="8013154" y="2339790"/>
            <a:ext cx="724800" cy="765600"/>
          </a:xfrm>
          <a:prstGeom prst="wedgeEllipseCallout">
            <a:avLst>
              <a:gd fmla="val -23093" name="adj1"/>
              <a:gd fmla="val 117573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8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rafty Girls"/>
                <a:ea typeface="Crafty Girls"/>
                <a:cs typeface="Crafty Girls"/>
                <a:sym typeface="Crafty Girls"/>
              </a:rPr>
              <a:t>Click to listen</a:t>
            </a:r>
            <a:endParaRPr b="1" sz="1000">
              <a:latin typeface="Crafty Girls"/>
              <a:ea typeface="Crafty Girls"/>
              <a:cs typeface="Crafty Girls"/>
              <a:sym typeface="Crafty Girl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4"/>
          <p:cNvSpPr txBox="1"/>
          <p:nvPr/>
        </p:nvSpPr>
        <p:spPr>
          <a:xfrm>
            <a:off x="6764763" y="1709638"/>
            <a:ext cx="1370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458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cxnSp>
        <p:nvCxnSpPr>
          <p:cNvPr id="338" name="Google Shape;338;p34"/>
          <p:cNvCxnSpPr/>
          <p:nvPr/>
        </p:nvCxnSpPr>
        <p:spPr>
          <a:xfrm flipH="1">
            <a:off x="6758975" y="2599300"/>
            <a:ext cx="192900" cy="24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39" name="Google Shape;33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1775" y="1041375"/>
            <a:ext cx="782602" cy="82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4038" y="1161006"/>
            <a:ext cx="564409" cy="58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4"/>
          <p:cNvPicPr preferRelativeResize="0"/>
          <p:nvPr/>
        </p:nvPicPr>
        <p:blipFill rotWithShape="1">
          <a:blip r:embed="rId6">
            <a:alphaModFix/>
          </a:blip>
          <a:srcRect b="20898" l="4411" r="3481" t="3952"/>
          <a:stretch/>
        </p:blipFill>
        <p:spPr>
          <a:xfrm>
            <a:off x="2561850" y="601719"/>
            <a:ext cx="4659276" cy="3195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4"/>
          <p:cNvPicPr preferRelativeResize="0"/>
          <p:nvPr/>
        </p:nvPicPr>
        <p:blipFill rotWithShape="1">
          <a:blip r:embed="rId7">
            <a:alphaModFix/>
          </a:blip>
          <a:srcRect b="23171" l="0" r="0" t="70745"/>
          <a:stretch/>
        </p:blipFill>
        <p:spPr>
          <a:xfrm>
            <a:off x="2046850" y="129900"/>
            <a:ext cx="6298604" cy="383100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43" name="Google Shape;343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21125" y="913200"/>
            <a:ext cx="1846675" cy="12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03576" y="1080479"/>
            <a:ext cx="1481771" cy="87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4"/>
          <p:cNvPicPr preferRelativeResize="0"/>
          <p:nvPr/>
        </p:nvPicPr>
        <p:blipFill rotWithShape="1">
          <a:blip r:embed="rId10">
            <a:alphaModFix/>
          </a:blip>
          <a:srcRect b="0" l="31238" r="32629" t="0"/>
          <a:stretch/>
        </p:blipFill>
        <p:spPr>
          <a:xfrm>
            <a:off x="256826" y="3718531"/>
            <a:ext cx="312850" cy="86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4"/>
          <p:cNvPicPr preferRelativeResize="0"/>
          <p:nvPr/>
        </p:nvPicPr>
        <p:blipFill rotWithShape="1">
          <a:blip r:embed="rId11">
            <a:alphaModFix/>
          </a:blip>
          <a:srcRect b="0" l="0" r="5114" t="0"/>
          <a:stretch/>
        </p:blipFill>
        <p:spPr>
          <a:xfrm flipH="1">
            <a:off x="-737148" y="-394975"/>
            <a:ext cx="3075066" cy="324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69675" y="3817150"/>
            <a:ext cx="8614374" cy="283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 rot="-200230">
            <a:off x="488485" y="2752997"/>
            <a:ext cx="2965355" cy="228465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940000" dist="19050">
              <a:srgbClr val="000000">
                <a:alpha val="50000"/>
              </a:srgbClr>
            </a:outerShdw>
          </a:effectLst>
        </p:spPr>
      </p:pic>
      <p:pic>
        <p:nvPicPr>
          <p:cNvPr id="349" name="Google Shape;349;p34"/>
          <p:cNvPicPr preferRelativeResize="0"/>
          <p:nvPr/>
        </p:nvPicPr>
        <p:blipFill rotWithShape="1">
          <a:blip r:embed="rId14">
            <a:alphaModFix/>
          </a:blip>
          <a:srcRect b="16341" l="0" r="0" t="24385"/>
          <a:stretch/>
        </p:blipFill>
        <p:spPr>
          <a:xfrm>
            <a:off x="1839900" y="3347825"/>
            <a:ext cx="1131692" cy="446901"/>
          </a:xfrm>
          <a:prstGeom prst="rect">
            <a:avLst/>
          </a:prstGeom>
          <a:noFill/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</p:pic>
      <p:pic>
        <p:nvPicPr>
          <p:cNvPr id="350" name="Google Shape;350;p34"/>
          <p:cNvPicPr preferRelativeResize="0"/>
          <p:nvPr/>
        </p:nvPicPr>
        <p:blipFill rotWithShape="1">
          <a:blip r:embed="rId15">
            <a:alphaModFix/>
          </a:blip>
          <a:srcRect b="28758" l="8857" r="9881" t="21425"/>
          <a:stretch/>
        </p:blipFill>
        <p:spPr>
          <a:xfrm flipH="1">
            <a:off x="367075" y="4297625"/>
            <a:ext cx="885475" cy="74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rot="227016">
            <a:off x="7078753" y="2646787"/>
            <a:ext cx="2096236" cy="2653344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34"/>
          <p:cNvSpPr txBox="1"/>
          <p:nvPr/>
        </p:nvSpPr>
        <p:spPr>
          <a:xfrm>
            <a:off x="2819400" y="8382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milys Candy"/>
                <a:ea typeface="Emilys Candy"/>
                <a:cs typeface="Emilys Candy"/>
                <a:sym typeface="Emilys Candy"/>
              </a:rPr>
              <a:t>Thursday</a:t>
            </a:r>
            <a:endParaRPr/>
          </a:p>
        </p:txBody>
      </p:sp>
      <p:pic>
        <p:nvPicPr>
          <p:cNvPr descr="Bitmoji Image" id="353" name="Google Shape;353;p3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flipH="1">
            <a:off x="6122525" y="1335625"/>
            <a:ext cx="379095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4">
            <a:hlinkClick r:id="rId18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012275" y="1335626"/>
            <a:ext cx="3790950" cy="1924291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4"/>
          <p:cNvSpPr/>
          <p:nvPr/>
        </p:nvSpPr>
        <p:spPr>
          <a:xfrm>
            <a:off x="6693164" y="1952513"/>
            <a:ext cx="885600" cy="820800"/>
          </a:xfrm>
          <a:prstGeom prst="wedgeEllipseCallout">
            <a:avLst>
              <a:gd fmla="val -115615" name="adj1"/>
              <a:gd fmla="val -9530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8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Crafty Girls"/>
                <a:ea typeface="Crafty Girls"/>
                <a:cs typeface="Crafty Girls"/>
                <a:sym typeface="Crafty Girls"/>
              </a:rPr>
              <a:t>Click to watch</a:t>
            </a:r>
            <a:endParaRPr b="1" sz="900">
              <a:latin typeface="Crafty Girls"/>
              <a:ea typeface="Crafty Girls"/>
              <a:cs typeface="Crafty Girls"/>
              <a:sym typeface="Crafty Girls"/>
            </a:endParaRPr>
          </a:p>
        </p:txBody>
      </p:sp>
      <p:pic>
        <p:nvPicPr>
          <p:cNvPr descr="Clientmoji" id="356" name="Google Shape;356;p34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-124850" y="1435675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5"/>
          <p:cNvSpPr txBox="1"/>
          <p:nvPr/>
        </p:nvSpPr>
        <p:spPr>
          <a:xfrm>
            <a:off x="6764763" y="1709638"/>
            <a:ext cx="1370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458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cxnSp>
        <p:nvCxnSpPr>
          <p:cNvPr id="362" name="Google Shape;362;p35"/>
          <p:cNvCxnSpPr/>
          <p:nvPr/>
        </p:nvCxnSpPr>
        <p:spPr>
          <a:xfrm flipH="1">
            <a:off x="6758975" y="2599300"/>
            <a:ext cx="192900" cy="24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63" name="Google Shape;36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1775" y="1041375"/>
            <a:ext cx="782602" cy="82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4038" y="1161006"/>
            <a:ext cx="564409" cy="58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5"/>
          <p:cNvPicPr preferRelativeResize="0"/>
          <p:nvPr/>
        </p:nvPicPr>
        <p:blipFill rotWithShape="1">
          <a:blip r:embed="rId6">
            <a:alphaModFix/>
          </a:blip>
          <a:srcRect b="20898" l="4411" r="3481" t="3952"/>
          <a:stretch/>
        </p:blipFill>
        <p:spPr>
          <a:xfrm>
            <a:off x="2561850" y="601719"/>
            <a:ext cx="4659276" cy="3195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5"/>
          <p:cNvPicPr preferRelativeResize="0"/>
          <p:nvPr/>
        </p:nvPicPr>
        <p:blipFill rotWithShape="1">
          <a:blip r:embed="rId7">
            <a:alphaModFix/>
          </a:blip>
          <a:srcRect b="23171" l="0" r="0" t="70745"/>
          <a:stretch/>
        </p:blipFill>
        <p:spPr>
          <a:xfrm>
            <a:off x="2046850" y="129900"/>
            <a:ext cx="6298604" cy="383100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67" name="Google Shape;367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21125" y="913200"/>
            <a:ext cx="1846675" cy="12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03576" y="1080479"/>
            <a:ext cx="1481771" cy="87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5"/>
          <p:cNvPicPr preferRelativeResize="0"/>
          <p:nvPr/>
        </p:nvPicPr>
        <p:blipFill rotWithShape="1">
          <a:blip r:embed="rId10">
            <a:alphaModFix/>
          </a:blip>
          <a:srcRect b="0" l="31238" r="32629" t="0"/>
          <a:stretch/>
        </p:blipFill>
        <p:spPr>
          <a:xfrm>
            <a:off x="256826" y="3718531"/>
            <a:ext cx="312850" cy="86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5"/>
          <p:cNvPicPr preferRelativeResize="0"/>
          <p:nvPr/>
        </p:nvPicPr>
        <p:blipFill rotWithShape="1">
          <a:blip r:embed="rId11">
            <a:alphaModFix/>
          </a:blip>
          <a:srcRect b="0" l="0" r="5114" t="0"/>
          <a:stretch/>
        </p:blipFill>
        <p:spPr>
          <a:xfrm flipH="1">
            <a:off x="-737148" y="-394975"/>
            <a:ext cx="3075066" cy="324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69675" y="3817150"/>
            <a:ext cx="8614374" cy="283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 rot="-200230">
            <a:off x="488485" y="2752997"/>
            <a:ext cx="2965355" cy="228465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940000" dist="19050">
              <a:srgbClr val="000000">
                <a:alpha val="50000"/>
              </a:srgbClr>
            </a:outerShdw>
          </a:effectLst>
        </p:spPr>
      </p:pic>
      <p:pic>
        <p:nvPicPr>
          <p:cNvPr id="373" name="Google Shape;373;p35"/>
          <p:cNvPicPr preferRelativeResize="0"/>
          <p:nvPr/>
        </p:nvPicPr>
        <p:blipFill rotWithShape="1">
          <a:blip r:embed="rId14">
            <a:alphaModFix/>
          </a:blip>
          <a:srcRect b="16341" l="0" r="0" t="24385"/>
          <a:stretch/>
        </p:blipFill>
        <p:spPr>
          <a:xfrm>
            <a:off x="1839900" y="3347825"/>
            <a:ext cx="1131692" cy="446901"/>
          </a:xfrm>
          <a:prstGeom prst="rect">
            <a:avLst/>
          </a:prstGeom>
          <a:noFill/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</p:pic>
      <p:pic>
        <p:nvPicPr>
          <p:cNvPr id="374" name="Google Shape;374;p35"/>
          <p:cNvPicPr preferRelativeResize="0"/>
          <p:nvPr/>
        </p:nvPicPr>
        <p:blipFill rotWithShape="1">
          <a:blip r:embed="rId15">
            <a:alphaModFix/>
          </a:blip>
          <a:srcRect b="28758" l="8857" r="9881" t="21425"/>
          <a:stretch/>
        </p:blipFill>
        <p:spPr>
          <a:xfrm flipH="1">
            <a:off x="367075" y="4297625"/>
            <a:ext cx="885475" cy="741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375" name="Google Shape;375;p35"/>
          <p:cNvPicPr preferRelativeResize="0"/>
          <p:nvPr/>
        </p:nvPicPr>
        <p:blipFill rotWithShape="1">
          <a:blip r:embed="rId16">
            <a:alphaModFix/>
          </a:blip>
          <a:srcRect b="0" l="14347" r="12149" t="0"/>
          <a:stretch/>
        </p:blipFill>
        <p:spPr>
          <a:xfrm flipH="1">
            <a:off x="0" y="1563900"/>
            <a:ext cx="297160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rot="227016">
            <a:off x="7002553" y="2646787"/>
            <a:ext cx="2096236" cy="26533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entmoji" id="377" name="Google Shape;377;p35"/>
          <p:cNvPicPr preferRelativeResize="0"/>
          <p:nvPr/>
        </p:nvPicPr>
        <p:blipFill rotWithShape="1">
          <a:blip r:embed="rId18">
            <a:alphaModFix/>
          </a:blip>
          <a:srcRect b="54454" l="0" r="0" t="0"/>
          <a:stretch/>
        </p:blipFill>
        <p:spPr>
          <a:xfrm>
            <a:off x="3302600" y="466225"/>
            <a:ext cx="3333962" cy="1518484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5"/>
          <p:cNvSpPr/>
          <p:nvPr/>
        </p:nvSpPr>
        <p:spPr>
          <a:xfrm>
            <a:off x="4578225" y="1862050"/>
            <a:ext cx="782700" cy="4974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9" name="Google Shape;379;p35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rot="-137080">
            <a:off x="5211728" y="1590864"/>
            <a:ext cx="1370700" cy="92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5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6429650" y="1815002"/>
            <a:ext cx="721500" cy="700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5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3915550" y="2624250"/>
            <a:ext cx="1048551" cy="9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5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3669110" y="1943522"/>
            <a:ext cx="721475" cy="8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5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4752100" y="2748775"/>
            <a:ext cx="721500" cy="67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5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4359263" y="1862061"/>
            <a:ext cx="885476" cy="973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5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 rot="-3414272">
            <a:off x="3262271" y="2780450"/>
            <a:ext cx="806333" cy="99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5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5391438" y="2906957"/>
            <a:ext cx="940200" cy="5491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af flyer" id="387" name="Google Shape;387;p35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6758975" y="2668625"/>
            <a:ext cx="2266750" cy="22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5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5548586" y="2252312"/>
            <a:ext cx="1481775" cy="94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5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2511638" y="1636515"/>
            <a:ext cx="1370700" cy="1057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6"/>
          <p:cNvSpPr txBox="1"/>
          <p:nvPr/>
        </p:nvSpPr>
        <p:spPr>
          <a:xfrm>
            <a:off x="6764763" y="1709638"/>
            <a:ext cx="1370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458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cxnSp>
        <p:nvCxnSpPr>
          <p:cNvPr id="395" name="Google Shape;395;p36"/>
          <p:cNvCxnSpPr/>
          <p:nvPr/>
        </p:nvCxnSpPr>
        <p:spPr>
          <a:xfrm flipH="1">
            <a:off x="6758975" y="2599300"/>
            <a:ext cx="192900" cy="24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96" name="Google Shape;39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1775" y="1041375"/>
            <a:ext cx="782602" cy="82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4038" y="1161006"/>
            <a:ext cx="564409" cy="58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6"/>
          <p:cNvPicPr preferRelativeResize="0"/>
          <p:nvPr/>
        </p:nvPicPr>
        <p:blipFill rotWithShape="1">
          <a:blip r:embed="rId6">
            <a:alphaModFix/>
          </a:blip>
          <a:srcRect b="20898" l="4411" r="3481" t="3952"/>
          <a:stretch/>
        </p:blipFill>
        <p:spPr>
          <a:xfrm>
            <a:off x="2561850" y="601719"/>
            <a:ext cx="4659276" cy="3195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6"/>
          <p:cNvPicPr preferRelativeResize="0"/>
          <p:nvPr/>
        </p:nvPicPr>
        <p:blipFill rotWithShape="1">
          <a:blip r:embed="rId7">
            <a:alphaModFix/>
          </a:blip>
          <a:srcRect b="23171" l="0" r="0" t="70745"/>
          <a:stretch/>
        </p:blipFill>
        <p:spPr>
          <a:xfrm>
            <a:off x="2046850" y="129900"/>
            <a:ext cx="6298604" cy="383100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00" name="Google Shape;400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21125" y="913200"/>
            <a:ext cx="1846675" cy="12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03576" y="1080479"/>
            <a:ext cx="1481771" cy="87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6"/>
          <p:cNvPicPr preferRelativeResize="0"/>
          <p:nvPr/>
        </p:nvPicPr>
        <p:blipFill rotWithShape="1">
          <a:blip r:embed="rId10">
            <a:alphaModFix/>
          </a:blip>
          <a:srcRect b="0" l="31238" r="32629" t="0"/>
          <a:stretch/>
        </p:blipFill>
        <p:spPr>
          <a:xfrm>
            <a:off x="256826" y="3718531"/>
            <a:ext cx="312850" cy="86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6"/>
          <p:cNvPicPr preferRelativeResize="0"/>
          <p:nvPr/>
        </p:nvPicPr>
        <p:blipFill rotWithShape="1">
          <a:blip r:embed="rId11">
            <a:alphaModFix/>
          </a:blip>
          <a:srcRect b="0" l="0" r="5114" t="0"/>
          <a:stretch/>
        </p:blipFill>
        <p:spPr>
          <a:xfrm flipH="1">
            <a:off x="-737148" y="-394975"/>
            <a:ext cx="3075066" cy="324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69675" y="3817150"/>
            <a:ext cx="8614374" cy="283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 rot="-200230">
            <a:off x="488485" y="2752997"/>
            <a:ext cx="2965355" cy="228465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940000" dist="19050">
              <a:srgbClr val="000000">
                <a:alpha val="50000"/>
              </a:srgbClr>
            </a:outerShdw>
          </a:effectLst>
        </p:spPr>
      </p:pic>
      <p:pic>
        <p:nvPicPr>
          <p:cNvPr id="406" name="Google Shape;406;p36"/>
          <p:cNvPicPr preferRelativeResize="0"/>
          <p:nvPr/>
        </p:nvPicPr>
        <p:blipFill rotWithShape="1">
          <a:blip r:embed="rId14">
            <a:alphaModFix/>
          </a:blip>
          <a:srcRect b="16341" l="0" r="0" t="24385"/>
          <a:stretch/>
        </p:blipFill>
        <p:spPr>
          <a:xfrm>
            <a:off x="1839900" y="3347825"/>
            <a:ext cx="1131692" cy="446901"/>
          </a:xfrm>
          <a:prstGeom prst="rect">
            <a:avLst/>
          </a:prstGeom>
          <a:noFill/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</p:pic>
      <p:pic>
        <p:nvPicPr>
          <p:cNvPr id="407" name="Google Shape;407;p36"/>
          <p:cNvPicPr preferRelativeResize="0"/>
          <p:nvPr/>
        </p:nvPicPr>
        <p:blipFill rotWithShape="1">
          <a:blip r:embed="rId15">
            <a:alphaModFix/>
          </a:blip>
          <a:srcRect b="28758" l="8857" r="9881" t="21425"/>
          <a:stretch/>
        </p:blipFill>
        <p:spPr>
          <a:xfrm flipH="1">
            <a:off x="367075" y="4297625"/>
            <a:ext cx="885475" cy="74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rot="227016">
            <a:off x="7002553" y="2646787"/>
            <a:ext cx="2096236" cy="26533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409" name="Google Shape;409;p3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-737150" y="1477150"/>
            <a:ext cx="379095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36"/>
          <p:cNvSpPr/>
          <p:nvPr/>
        </p:nvSpPr>
        <p:spPr>
          <a:xfrm>
            <a:off x="6066400" y="700925"/>
            <a:ext cx="1131600" cy="820800"/>
          </a:xfrm>
          <a:prstGeom prst="wedgeEllipseCallout">
            <a:avLst>
              <a:gd fmla="val -53876" name="adj1"/>
              <a:gd fmla="val 57225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8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Crafty Girls"/>
                <a:ea typeface="Crafty Girls"/>
                <a:cs typeface="Crafty Girls"/>
                <a:sym typeface="Crafty Girls"/>
              </a:rPr>
              <a:t>Click for directions</a:t>
            </a:r>
            <a:endParaRPr b="1" sz="900">
              <a:latin typeface="Crafty Girls"/>
              <a:ea typeface="Crafty Girls"/>
              <a:cs typeface="Crafty Girls"/>
              <a:sym typeface="Crafty Girls"/>
            </a:endParaRPr>
          </a:p>
        </p:txBody>
      </p:sp>
      <p:pic>
        <p:nvPicPr>
          <p:cNvPr id="411" name="Google Shape;411;p3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792182" y="601732"/>
            <a:ext cx="1948268" cy="865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ppy Father's Day" id="412" name="Google Shape;412;p3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6176700" y="2209700"/>
            <a:ext cx="3007350" cy="300735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36"/>
          <p:cNvSpPr/>
          <p:nvPr/>
        </p:nvSpPr>
        <p:spPr>
          <a:xfrm rot="-440299">
            <a:off x="6619585" y="3348978"/>
            <a:ext cx="2189030" cy="159127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4" name="Google Shape;414;p36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607938" y="3347836"/>
            <a:ext cx="885476" cy="973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6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 flipH="1" rot="-1615645">
            <a:off x="6874838" y="3500225"/>
            <a:ext cx="885489" cy="97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6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459116" y="3817139"/>
            <a:ext cx="1370700" cy="92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6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 flipH="1">
            <a:off x="6632215" y="3886064"/>
            <a:ext cx="1370700" cy="92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6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322803" y="3764908"/>
            <a:ext cx="782600" cy="759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36">
            <a:hlinkClick r:id="rId23"/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3053025" y="1633972"/>
            <a:ext cx="3405625" cy="1581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/>
        </p:nvSpPr>
        <p:spPr>
          <a:xfrm>
            <a:off x="6764763" y="1709638"/>
            <a:ext cx="1370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458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cxnSp>
        <p:nvCxnSpPr>
          <p:cNvPr id="128" name="Google Shape;128;p26"/>
          <p:cNvCxnSpPr/>
          <p:nvPr/>
        </p:nvCxnSpPr>
        <p:spPr>
          <a:xfrm flipH="1">
            <a:off x="6758975" y="2599300"/>
            <a:ext cx="192900" cy="24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29" name="Google Shape;12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1775" y="1041375"/>
            <a:ext cx="782602" cy="82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4038" y="1161006"/>
            <a:ext cx="564409" cy="58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6"/>
          <p:cNvPicPr preferRelativeResize="0"/>
          <p:nvPr/>
        </p:nvPicPr>
        <p:blipFill rotWithShape="1">
          <a:blip r:embed="rId6">
            <a:alphaModFix/>
          </a:blip>
          <a:srcRect b="20898" l="4411" r="3481" t="3952"/>
          <a:stretch/>
        </p:blipFill>
        <p:spPr>
          <a:xfrm>
            <a:off x="2561850" y="601719"/>
            <a:ext cx="4659276" cy="3195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6"/>
          <p:cNvPicPr preferRelativeResize="0"/>
          <p:nvPr/>
        </p:nvPicPr>
        <p:blipFill rotWithShape="1">
          <a:blip r:embed="rId7">
            <a:alphaModFix/>
          </a:blip>
          <a:srcRect b="23171" l="0" r="0" t="70745"/>
          <a:stretch/>
        </p:blipFill>
        <p:spPr>
          <a:xfrm>
            <a:off x="2046850" y="129900"/>
            <a:ext cx="6298604" cy="383100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3" name="Google Shape;133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21125" y="913200"/>
            <a:ext cx="1846675" cy="12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03576" y="1080479"/>
            <a:ext cx="1481771" cy="87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6"/>
          <p:cNvPicPr preferRelativeResize="0"/>
          <p:nvPr/>
        </p:nvPicPr>
        <p:blipFill rotWithShape="1">
          <a:blip r:embed="rId10">
            <a:alphaModFix/>
          </a:blip>
          <a:srcRect b="0" l="31238" r="32629" t="0"/>
          <a:stretch/>
        </p:blipFill>
        <p:spPr>
          <a:xfrm>
            <a:off x="256826" y="3718531"/>
            <a:ext cx="312850" cy="86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6"/>
          <p:cNvPicPr preferRelativeResize="0"/>
          <p:nvPr/>
        </p:nvPicPr>
        <p:blipFill rotWithShape="1">
          <a:blip r:embed="rId11">
            <a:alphaModFix/>
          </a:blip>
          <a:srcRect b="0" l="0" r="5114" t="0"/>
          <a:stretch/>
        </p:blipFill>
        <p:spPr>
          <a:xfrm flipH="1">
            <a:off x="-737148" y="-471175"/>
            <a:ext cx="3075066" cy="324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69675" y="3817150"/>
            <a:ext cx="8614374" cy="283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 rot="-200230">
            <a:off x="488485" y="2752997"/>
            <a:ext cx="2965355" cy="228465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940000" dist="19050">
              <a:srgbClr val="000000">
                <a:alpha val="50000"/>
              </a:srgbClr>
            </a:outerShdw>
          </a:effectLst>
        </p:spPr>
      </p:pic>
      <p:pic>
        <p:nvPicPr>
          <p:cNvPr id="139" name="Google Shape;139;p26"/>
          <p:cNvPicPr preferRelativeResize="0"/>
          <p:nvPr/>
        </p:nvPicPr>
        <p:blipFill rotWithShape="1">
          <a:blip r:embed="rId14">
            <a:alphaModFix/>
          </a:blip>
          <a:srcRect b="16341" l="0" r="0" t="24385"/>
          <a:stretch/>
        </p:blipFill>
        <p:spPr>
          <a:xfrm>
            <a:off x="1839900" y="3347825"/>
            <a:ext cx="1131692" cy="446901"/>
          </a:xfrm>
          <a:prstGeom prst="rect">
            <a:avLst/>
          </a:prstGeom>
          <a:noFill/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</p:pic>
      <p:pic>
        <p:nvPicPr>
          <p:cNvPr id="140" name="Google Shape;140;p26"/>
          <p:cNvPicPr preferRelativeResize="0"/>
          <p:nvPr/>
        </p:nvPicPr>
        <p:blipFill rotWithShape="1">
          <a:blip r:embed="rId15">
            <a:alphaModFix/>
          </a:blip>
          <a:srcRect b="28758" l="8857" r="9881" t="21425"/>
          <a:stretch/>
        </p:blipFill>
        <p:spPr>
          <a:xfrm flipH="1">
            <a:off x="367075" y="4297625"/>
            <a:ext cx="885475" cy="74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rot="227016">
            <a:off x="7002553" y="2646787"/>
            <a:ext cx="2096236" cy="265334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6"/>
          <p:cNvSpPr/>
          <p:nvPr/>
        </p:nvSpPr>
        <p:spPr>
          <a:xfrm rot="1406706">
            <a:off x="6641215" y="1436484"/>
            <a:ext cx="256365" cy="188769"/>
          </a:xfrm>
          <a:prstGeom prst="hear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6"/>
          <p:cNvSpPr/>
          <p:nvPr/>
        </p:nvSpPr>
        <p:spPr>
          <a:xfrm rot="-1117566">
            <a:off x="2935678" y="1116010"/>
            <a:ext cx="312783" cy="324451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gradFill>
            <a:gsLst>
              <a:gs pos="0">
                <a:srgbClr val="FFC002"/>
              </a:gs>
              <a:gs pos="100000">
                <a:srgbClr val="795B04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6"/>
          <p:cNvSpPr/>
          <p:nvPr/>
        </p:nvSpPr>
        <p:spPr>
          <a:xfrm rot="-1116429">
            <a:off x="2887324" y="1495878"/>
            <a:ext cx="220949" cy="232333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gradFill>
            <a:gsLst>
              <a:gs pos="0">
                <a:srgbClr val="FFC002"/>
              </a:gs>
              <a:gs pos="100000">
                <a:srgbClr val="795B04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6"/>
          <p:cNvSpPr/>
          <p:nvPr/>
        </p:nvSpPr>
        <p:spPr>
          <a:xfrm rot="-816140">
            <a:off x="6193147" y="1166898"/>
            <a:ext cx="451566" cy="383094"/>
          </a:xfrm>
          <a:prstGeom prst="hear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365700" y="706800"/>
            <a:ext cx="2690850" cy="288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ve a good week" id="147" name="Google Shape;147;p2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100950" y="1633450"/>
            <a:ext cx="3625900" cy="362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83400" y="1242588"/>
            <a:ext cx="3895375" cy="38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6"/>
          <p:cNvSpPr txBox="1"/>
          <p:nvPr/>
        </p:nvSpPr>
        <p:spPr>
          <a:xfrm>
            <a:off x="4728900" y="1372863"/>
            <a:ext cx="1131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Emilys Candy"/>
                <a:ea typeface="Emilys Candy"/>
                <a:cs typeface="Emilys Candy"/>
                <a:sym typeface="Emilys Candy"/>
              </a:rPr>
              <a:t>Mostly</a:t>
            </a:r>
            <a:r>
              <a:rPr b="1" lang="en" sz="1100">
                <a:solidFill>
                  <a:schemeClr val="dk1"/>
                </a:solidFill>
                <a:latin typeface="Emilys Candy"/>
                <a:ea typeface="Emilys Candy"/>
                <a:cs typeface="Emilys Candy"/>
                <a:sym typeface="Emilys Candy"/>
              </a:rPr>
              <a:t> Monsterly Book</a:t>
            </a:r>
            <a:endParaRPr sz="900"/>
          </a:p>
        </p:txBody>
      </p:sp>
      <p:sp>
        <p:nvSpPr>
          <p:cNvPr id="150" name="Google Shape;150;p26"/>
          <p:cNvSpPr txBox="1"/>
          <p:nvPr/>
        </p:nvSpPr>
        <p:spPr>
          <a:xfrm>
            <a:off x="4169813" y="2303575"/>
            <a:ext cx="2095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Emilys Candy"/>
                <a:ea typeface="Emilys Candy"/>
                <a:cs typeface="Emilys Candy"/>
                <a:sym typeface="Emilys Candy"/>
              </a:rPr>
              <a:t>Demonstration</a:t>
            </a:r>
            <a:endParaRPr b="1" sz="1100">
              <a:solidFill>
                <a:schemeClr val="dk1"/>
              </a:solidFill>
              <a:latin typeface="Emilys Candy"/>
              <a:ea typeface="Emilys Candy"/>
              <a:cs typeface="Emilys Candy"/>
              <a:sym typeface="Emilys Cand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Emilys Candy"/>
                <a:ea typeface="Emilys Candy"/>
                <a:cs typeface="Emilys Candy"/>
                <a:sym typeface="Emilys Candy"/>
              </a:rPr>
              <a:t> &amp; Work Time</a:t>
            </a:r>
            <a:endParaRPr sz="900"/>
          </a:p>
        </p:txBody>
      </p:sp>
      <p:sp>
        <p:nvSpPr>
          <p:cNvPr id="151" name="Google Shape;151;p26"/>
          <p:cNvSpPr txBox="1"/>
          <p:nvPr/>
        </p:nvSpPr>
        <p:spPr>
          <a:xfrm>
            <a:off x="3560213" y="3065575"/>
            <a:ext cx="2095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Emilys Candy"/>
                <a:ea typeface="Emilys Candy"/>
                <a:cs typeface="Emilys Candy"/>
                <a:sym typeface="Emilys Candy"/>
              </a:rPr>
              <a:t>Show &amp; Share</a:t>
            </a:r>
            <a:endParaRPr sz="900"/>
          </a:p>
        </p:txBody>
      </p:sp>
      <p:pic>
        <p:nvPicPr>
          <p:cNvPr id="152" name="Google Shape;152;p26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838052" y="1437595"/>
            <a:ext cx="564400" cy="56326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3" name="Google Shape;153;p26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3838050" y="2331551"/>
            <a:ext cx="564400" cy="48039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/>
        </p:nvSpPr>
        <p:spPr>
          <a:xfrm>
            <a:off x="6764763" y="1709638"/>
            <a:ext cx="1370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458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cxnSp>
        <p:nvCxnSpPr>
          <p:cNvPr id="159" name="Google Shape;159;p27"/>
          <p:cNvCxnSpPr/>
          <p:nvPr/>
        </p:nvCxnSpPr>
        <p:spPr>
          <a:xfrm flipH="1">
            <a:off x="6758975" y="2599300"/>
            <a:ext cx="192900" cy="24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60" name="Google Shape;16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1775" y="1041375"/>
            <a:ext cx="782602" cy="82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4038" y="1161006"/>
            <a:ext cx="564409" cy="58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7"/>
          <p:cNvPicPr preferRelativeResize="0"/>
          <p:nvPr/>
        </p:nvPicPr>
        <p:blipFill rotWithShape="1">
          <a:blip r:embed="rId6">
            <a:alphaModFix/>
          </a:blip>
          <a:srcRect b="20898" l="4411" r="3481" t="3952"/>
          <a:stretch/>
        </p:blipFill>
        <p:spPr>
          <a:xfrm>
            <a:off x="2561850" y="601719"/>
            <a:ext cx="4659276" cy="3195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7"/>
          <p:cNvPicPr preferRelativeResize="0"/>
          <p:nvPr/>
        </p:nvPicPr>
        <p:blipFill rotWithShape="1">
          <a:blip r:embed="rId7">
            <a:alphaModFix/>
          </a:blip>
          <a:srcRect b="23171" l="0" r="0" t="70745"/>
          <a:stretch/>
        </p:blipFill>
        <p:spPr>
          <a:xfrm>
            <a:off x="2046850" y="129900"/>
            <a:ext cx="6298604" cy="383100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4" name="Google Shape;164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21125" y="913200"/>
            <a:ext cx="1846675" cy="12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03576" y="1080479"/>
            <a:ext cx="1481771" cy="87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7"/>
          <p:cNvPicPr preferRelativeResize="0"/>
          <p:nvPr/>
        </p:nvPicPr>
        <p:blipFill rotWithShape="1">
          <a:blip r:embed="rId10">
            <a:alphaModFix/>
          </a:blip>
          <a:srcRect b="0" l="31238" r="32629" t="0"/>
          <a:stretch/>
        </p:blipFill>
        <p:spPr>
          <a:xfrm>
            <a:off x="256826" y="3718531"/>
            <a:ext cx="312850" cy="86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7"/>
          <p:cNvPicPr preferRelativeResize="0"/>
          <p:nvPr/>
        </p:nvPicPr>
        <p:blipFill rotWithShape="1">
          <a:blip r:embed="rId11">
            <a:alphaModFix/>
          </a:blip>
          <a:srcRect b="0" l="0" r="5114" t="0"/>
          <a:stretch/>
        </p:blipFill>
        <p:spPr>
          <a:xfrm flipH="1">
            <a:off x="-660948" y="-394975"/>
            <a:ext cx="3075066" cy="324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69675" y="3817150"/>
            <a:ext cx="8614374" cy="283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 rot="-200230">
            <a:off x="488485" y="2752997"/>
            <a:ext cx="2965355" cy="228465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940000" dist="19050">
              <a:srgbClr val="000000">
                <a:alpha val="50000"/>
              </a:srgbClr>
            </a:outerShdw>
          </a:effectLst>
        </p:spPr>
      </p:pic>
      <p:pic>
        <p:nvPicPr>
          <p:cNvPr id="170" name="Google Shape;170;p27"/>
          <p:cNvPicPr preferRelativeResize="0"/>
          <p:nvPr/>
        </p:nvPicPr>
        <p:blipFill rotWithShape="1">
          <a:blip r:embed="rId14">
            <a:alphaModFix/>
          </a:blip>
          <a:srcRect b="16341" l="0" r="0" t="24385"/>
          <a:stretch/>
        </p:blipFill>
        <p:spPr>
          <a:xfrm>
            <a:off x="1839900" y="3347825"/>
            <a:ext cx="1131692" cy="446901"/>
          </a:xfrm>
          <a:prstGeom prst="rect">
            <a:avLst/>
          </a:prstGeom>
          <a:noFill/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</p:pic>
      <p:pic>
        <p:nvPicPr>
          <p:cNvPr id="171" name="Google Shape;171;p27"/>
          <p:cNvPicPr preferRelativeResize="0"/>
          <p:nvPr/>
        </p:nvPicPr>
        <p:blipFill rotWithShape="1">
          <a:blip r:embed="rId15">
            <a:alphaModFix/>
          </a:blip>
          <a:srcRect b="28758" l="8857" r="9881" t="21425"/>
          <a:stretch/>
        </p:blipFill>
        <p:spPr>
          <a:xfrm flipH="1">
            <a:off x="367075" y="4297625"/>
            <a:ext cx="885475" cy="74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rot="227016">
            <a:off x="6469153" y="2722987"/>
            <a:ext cx="2096236" cy="265334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7"/>
          <p:cNvSpPr/>
          <p:nvPr/>
        </p:nvSpPr>
        <p:spPr>
          <a:xfrm>
            <a:off x="3155150" y="1832375"/>
            <a:ext cx="716700" cy="979200"/>
          </a:xfrm>
          <a:prstGeom prst="rect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7"/>
          <p:cNvSpPr/>
          <p:nvPr/>
        </p:nvSpPr>
        <p:spPr>
          <a:xfrm>
            <a:off x="4273000" y="1756175"/>
            <a:ext cx="992100" cy="1282800"/>
          </a:xfrm>
          <a:prstGeom prst="rect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7"/>
          <p:cNvSpPr/>
          <p:nvPr/>
        </p:nvSpPr>
        <p:spPr>
          <a:xfrm>
            <a:off x="5669750" y="1832375"/>
            <a:ext cx="716700" cy="979200"/>
          </a:xfrm>
          <a:prstGeom prst="rect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27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878500" y="273487"/>
            <a:ext cx="3944626" cy="159406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7"/>
          <p:cNvSpPr txBox="1"/>
          <p:nvPr/>
        </p:nvSpPr>
        <p:spPr>
          <a:xfrm>
            <a:off x="3851675" y="555300"/>
            <a:ext cx="19155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Indie Flower"/>
                <a:ea typeface="Indie Flower"/>
                <a:cs typeface="Indie Flower"/>
                <a:sym typeface="Indie Flower"/>
              </a:rPr>
              <a:t>Rules</a:t>
            </a:r>
            <a:endParaRPr b="1"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178" name="Google Shape;178;p27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353550" y="1839675"/>
            <a:ext cx="655974" cy="65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7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234075" y="1862051"/>
            <a:ext cx="567325" cy="53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7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767200" y="1842550"/>
            <a:ext cx="524075" cy="5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7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4790412" y="1880562"/>
            <a:ext cx="451525" cy="60202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7"/>
          <p:cNvSpPr txBox="1"/>
          <p:nvPr/>
        </p:nvSpPr>
        <p:spPr>
          <a:xfrm>
            <a:off x="3283750" y="2399225"/>
            <a:ext cx="56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Indie Flower"/>
                <a:ea typeface="Indie Flower"/>
                <a:cs typeface="Indie Flower"/>
                <a:sym typeface="Indie Flower"/>
              </a:rPr>
              <a:t>Kind</a:t>
            </a:r>
            <a:endParaRPr b="1" sz="16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83" name="Google Shape;183;p27"/>
          <p:cNvSpPr txBox="1"/>
          <p:nvPr/>
        </p:nvSpPr>
        <p:spPr>
          <a:xfrm>
            <a:off x="4222275" y="2413300"/>
            <a:ext cx="1093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Indie Flower"/>
                <a:ea typeface="Indie Flower"/>
                <a:cs typeface="Indie Flower"/>
                <a:sym typeface="Indie Flower"/>
              </a:rPr>
              <a:t>Mute</a:t>
            </a:r>
            <a:endParaRPr b="1" sz="16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Indie Flower"/>
                <a:ea typeface="Indie Flower"/>
                <a:cs typeface="Indie Flower"/>
                <a:sym typeface="Indie Flower"/>
              </a:rPr>
              <a:t>Wave hand</a:t>
            </a:r>
            <a:endParaRPr b="1" sz="16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84" name="Google Shape;184;p27"/>
          <p:cNvSpPr txBox="1"/>
          <p:nvPr/>
        </p:nvSpPr>
        <p:spPr>
          <a:xfrm>
            <a:off x="5770400" y="2375350"/>
            <a:ext cx="56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Indie Flower"/>
                <a:ea typeface="Indie Flower"/>
                <a:cs typeface="Indie Flower"/>
                <a:sym typeface="Indie Flower"/>
              </a:rPr>
              <a:t>Try</a:t>
            </a:r>
            <a:endParaRPr b="1" sz="16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descr="Bitmoji Image" id="185" name="Google Shape;185;p27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5779475" y="1001425"/>
            <a:ext cx="3296975" cy="329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7"/>
          <p:cNvSpPr/>
          <p:nvPr/>
        </p:nvSpPr>
        <p:spPr>
          <a:xfrm rot="-820203">
            <a:off x="4016641" y="1484316"/>
            <a:ext cx="717217" cy="434391"/>
          </a:xfrm>
          <a:prstGeom prst="wedgeRoundRectCallout">
            <a:avLst>
              <a:gd fmla="val -5085" name="adj1"/>
              <a:gd fmla="val 107302" name="adj2"/>
              <a:gd fmla="val 0" name="adj3"/>
            </a:avLst>
          </a:prstGeom>
          <a:solidFill>
            <a:srgbClr val="72B4AE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Gloria Hallelujah"/>
                <a:ea typeface="Gloria Hallelujah"/>
                <a:cs typeface="Gloria Hallelujah"/>
                <a:sym typeface="Gloria Hallelujah"/>
              </a:rPr>
              <a:t>Chat</a:t>
            </a:r>
            <a:endParaRPr b="1" sz="1600"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pic>
        <p:nvPicPr>
          <p:cNvPr id="187" name="Google Shape;187;p27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0" y="1302850"/>
            <a:ext cx="3895375" cy="38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/>
          <p:nvPr/>
        </p:nvSpPr>
        <p:spPr>
          <a:xfrm>
            <a:off x="6764763" y="1709638"/>
            <a:ext cx="1370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458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cxnSp>
        <p:nvCxnSpPr>
          <p:cNvPr id="193" name="Google Shape;193;p28"/>
          <p:cNvCxnSpPr/>
          <p:nvPr/>
        </p:nvCxnSpPr>
        <p:spPr>
          <a:xfrm flipH="1">
            <a:off x="6758975" y="2599300"/>
            <a:ext cx="192900" cy="24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94" name="Google Shape;19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1775" y="1041375"/>
            <a:ext cx="782602" cy="82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4038" y="1161006"/>
            <a:ext cx="564409" cy="58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8"/>
          <p:cNvPicPr preferRelativeResize="0"/>
          <p:nvPr/>
        </p:nvPicPr>
        <p:blipFill rotWithShape="1">
          <a:blip r:embed="rId6">
            <a:alphaModFix/>
          </a:blip>
          <a:srcRect b="20898" l="4411" r="3481" t="3952"/>
          <a:stretch/>
        </p:blipFill>
        <p:spPr>
          <a:xfrm>
            <a:off x="2561850" y="601719"/>
            <a:ext cx="4659276" cy="3195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8"/>
          <p:cNvPicPr preferRelativeResize="0"/>
          <p:nvPr/>
        </p:nvPicPr>
        <p:blipFill rotWithShape="1">
          <a:blip r:embed="rId7">
            <a:alphaModFix/>
          </a:blip>
          <a:srcRect b="23171" l="0" r="0" t="70745"/>
          <a:stretch/>
        </p:blipFill>
        <p:spPr>
          <a:xfrm>
            <a:off x="2046850" y="129900"/>
            <a:ext cx="6298604" cy="383100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8" name="Google Shape;198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21125" y="913200"/>
            <a:ext cx="1846675" cy="12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03576" y="1080479"/>
            <a:ext cx="1481771" cy="87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8"/>
          <p:cNvPicPr preferRelativeResize="0"/>
          <p:nvPr/>
        </p:nvPicPr>
        <p:blipFill rotWithShape="1">
          <a:blip r:embed="rId10">
            <a:alphaModFix/>
          </a:blip>
          <a:srcRect b="0" l="31238" r="32629" t="0"/>
          <a:stretch/>
        </p:blipFill>
        <p:spPr>
          <a:xfrm>
            <a:off x="256826" y="3718531"/>
            <a:ext cx="312850" cy="86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8"/>
          <p:cNvPicPr preferRelativeResize="0"/>
          <p:nvPr/>
        </p:nvPicPr>
        <p:blipFill rotWithShape="1">
          <a:blip r:embed="rId11">
            <a:alphaModFix/>
          </a:blip>
          <a:srcRect b="0" l="0" r="5114" t="0"/>
          <a:stretch/>
        </p:blipFill>
        <p:spPr>
          <a:xfrm flipH="1">
            <a:off x="-737148" y="-394975"/>
            <a:ext cx="3075066" cy="324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69675" y="3817150"/>
            <a:ext cx="8614374" cy="283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 rot="-200230">
            <a:off x="488485" y="2752997"/>
            <a:ext cx="2965355" cy="228465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940000" dist="19050">
              <a:srgbClr val="000000">
                <a:alpha val="50000"/>
              </a:srgbClr>
            </a:outerShdw>
          </a:effectLst>
        </p:spPr>
      </p:pic>
      <p:pic>
        <p:nvPicPr>
          <p:cNvPr id="204" name="Google Shape;204;p28"/>
          <p:cNvPicPr preferRelativeResize="0"/>
          <p:nvPr/>
        </p:nvPicPr>
        <p:blipFill rotWithShape="1">
          <a:blip r:embed="rId14">
            <a:alphaModFix/>
          </a:blip>
          <a:srcRect b="16341" l="0" r="0" t="24385"/>
          <a:stretch/>
        </p:blipFill>
        <p:spPr>
          <a:xfrm>
            <a:off x="1839900" y="3347825"/>
            <a:ext cx="1131692" cy="446901"/>
          </a:xfrm>
          <a:prstGeom prst="rect">
            <a:avLst/>
          </a:prstGeom>
          <a:noFill/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</p:pic>
      <p:pic>
        <p:nvPicPr>
          <p:cNvPr id="205" name="Google Shape;205;p28"/>
          <p:cNvPicPr preferRelativeResize="0"/>
          <p:nvPr/>
        </p:nvPicPr>
        <p:blipFill rotWithShape="1">
          <a:blip r:embed="rId15">
            <a:alphaModFix/>
          </a:blip>
          <a:srcRect b="28758" l="8857" r="9881" t="21425"/>
          <a:stretch/>
        </p:blipFill>
        <p:spPr>
          <a:xfrm flipH="1">
            <a:off x="367075" y="4297625"/>
            <a:ext cx="885475" cy="74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rot="227016">
            <a:off x="7078753" y="2646787"/>
            <a:ext cx="2096236" cy="26533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207" name="Google Shape;207;p2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flipH="1">
            <a:off x="6111663" y="1352550"/>
            <a:ext cx="379095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>
            <a:hlinkClick r:id="rId18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256400" y="1002272"/>
            <a:ext cx="2806575" cy="2390277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/>
          <p:nvPr/>
        </p:nvSpPr>
        <p:spPr>
          <a:xfrm>
            <a:off x="6493764" y="2092751"/>
            <a:ext cx="885600" cy="820800"/>
          </a:xfrm>
          <a:prstGeom prst="wedgeEllipseCallout">
            <a:avLst>
              <a:gd fmla="val -115615" name="adj1"/>
              <a:gd fmla="val -9530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8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Crafty Girls"/>
                <a:ea typeface="Crafty Girls"/>
                <a:cs typeface="Crafty Girls"/>
                <a:sym typeface="Crafty Girls"/>
              </a:rPr>
              <a:t>Click to watch</a:t>
            </a:r>
            <a:endParaRPr b="1" sz="900">
              <a:latin typeface="Crafty Girls"/>
              <a:ea typeface="Crafty Girls"/>
              <a:cs typeface="Crafty Girls"/>
              <a:sym typeface="Crafty Girls"/>
            </a:endParaRPr>
          </a:p>
        </p:txBody>
      </p:sp>
      <p:pic>
        <p:nvPicPr>
          <p:cNvPr descr="reading" id="210" name="Google Shape;210;p28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-273125" y="1460650"/>
            <a:ext cx="379095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8"/>
          <p:cNvSpPr txBox="1"/>
          <p:nvPr/>
        </p:nvSpPr>
        <p:spPr>
          <a:xfrm>
            <a:off x="2853600" y="601725"/>
            <a:ext cx="171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Wednesday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/>
          <p:nvPr/>
        </p:nvSpPr>
        <p:spPr>
          <a:xfrm>
            <a:off x="6764763" y="1709638"/>
            <a:ext cx="1370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458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cxnSp>
        <p:nvCxnSpPr>
          <p:cNvPr id="217" name="Google Shape;217;p29"/>
          <p:cNvCxnSpPr/>
          <p:nvPr/>
        </p:nvCxnSpPr>
        <p:spPr>
          <a:xfrm flipH="1">
            <a:off x="6758975" y="2599300"/>
            <a:ext cx="192900" cy="24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18" name="Google Shape;21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1775" y="1041375"/>
            <a:ext cx="782602" cy="82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4038" y="1161006"/>
            <a:ext cx="564409" cy="58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9"/>
          <p:cNvPicPr preferRelativeResize="0"/>
          <p:nvPr/>
        </p:nvPicPr>
        <p:blipFill rotWithShape="1">
          <a:blip r:embed="rId6">
            <a:alphaModFix/>
          </a:blip>
          <a:srcRect b="20898" l="4411" r="3481" t="3952"/>
          <a:stretch/>
        </p:blipFill>
        <p:spPr>
          <a:xfrm>
            <a:off x="2561850" y="601719"/>
            <a:ext cx="4659276" cy="3195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9"/>
          <p:cNvPicPr preferRelativeResize="0"/>
          <p:nvPr/>
        </p:nvPicPr>
        <p:blipFill rotWithShape="1">
          <a:blip r:embed="rId7">
            <a:alphaModFix/>
          </a:blip>
          <a:srcRect b="23171" l="0" r="0" t="70745"/>
          <a:stretch/>
        </p:blipFill>
        <p:spPr>
          <a:xfrm>
            <a:off x="2046850" y="129900"/>
            <a:ext cx="6298604" cy="383100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2" name="Google Shape;222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21125" y="913200"/>
            <a:ext cx="1846675" cy="12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03576" y="1080479"/>
            <a:ext cx="1481771" cy="87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9"/>
          <p:cNvPicPr preferRelativeResize="0"/>
          <p:nvPr/>
        </p:nvPicPr>
        <p:blipFill rotWithShape="1">
          <a:blip r:embed="rId10">
            <a:alphaModFix/>
          </a:blip>
          <a:srcRect b="0" l="31238" r="32629" t="0"/>
          <a:stretch/>
        </p:blipFill>
        <p:spPr>
          <a:xfrm>
            <a:off x="256826" y="3718531"/>
            <a:ext cx="312850" cy="86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9"/>
          <p:cNvPicPr preferRelativeResize="0"/>
          <p:nvPr/>
        </p:nvPicPr>
        <p:blipFill rotWithShape="1">
          <a:blip r:embed="rId11">
            <a:alphaModFix/>
          </a:blip>
          <a:srcRect b="0" l="0" r="5114" t="0"/>
          <a:stretch/>
        </p:blipFill>
        <p:spPr>
          <a:xfrm flipH="1">
            <a:off x="-737148" y="-394975"/>
            <a:ext cx="3075066" cy="324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69675" y="3817150"/>
            <a:ext cx="8614374" cy="283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 rot="-200230">
            <a:off x="488485" y="2752997"/>
            <a:ext cx="2965355" cy="228465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940000" dist="19050">
              <a:srgbClr val="000000">
                <a:alpha val="50000"/>
              </a:srgbClr>
            </a:outerShdw>
          </a:effectLst>
        </p:spPr>
      </p:pic>
      <p:pic>
        <p:nvPicPr>
          <p:cNvPr id="228" name="Google Shape;228;p29"/>
          <p:cNvPicPr preferRelativeResize="0"/>
          <p:nvPr/>
        </p:nvPicPr>
        <p:blipFill rotWithShape="1">
          <a:blip r:embed="rId14">
            <a:alphaModFix/>
          </a:blip>
          <a:srcRect b="16341" l="0" r="0" t="24385"/>
          <a:stretch/>
        </p:blipFill>
        <p:spPr>
          <a:xfrm>
            <a:off x="1839900" y="3347825"/>
            <a:ext cx="1131692" cy="446901"/>
          </a:xfrm>
          <a:prstGeom prst="rect">
            <a:avLst/>
          </a:prstGeom>
          <a:noFill/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</p:pic>
      <p:pic>
        <p:nvPicPr>
          <p:cNvPr id="229" name="Google Shape;229;p29"/>
          <p:cNvPicPr preferRelativeResize="0"/>
          <p:nvPr/>
        </p:nvPicPr>
        <p:blipFill rotWithShape="1">
          <a:blip r:embed="rId15">
            <a:alphaModFix/>
          </a:blip>
          <a:srcRect b="28758" l="8857" r="9881" t="21425"/>
          <a:stretch/>
        </p:blipFill>
        <p:spPr>
          <a:xfrm flipH="1">
            <a:off x="367075" y="4297625"/>
            <a:ext cx="885475" cy="741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230" name="Google Shape;230;p2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flipH="1">
            <a:off x="-868387" y="1563900"/>
            <a:ext cx="404275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rot="227016">
            <a:off x="7002553" y="2646787"/>
            <a:ext cx="2096236" cy="2653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9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865722" y="1639638"/>
            <a:ext cx="2197950" cy="16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9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5261800" y="1563889"/>
            <a:ext cx="1761200" cy="16753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234" name="Google Shape;234;p29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6289100" y="2092750"/>
            <a:ext cx="3093325" cy="3093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entmoji" id="235" name="Google Shape;235;p29"/>
          <p:cNvPicPr preferRelativeResize="0"/>
          <p:nvPr/>
        </p:nvPicPr>
        <p:blipFill rotWithShape="1">
          <a:blip r:embed="rId21">
            <a:alphaModFix/>
          </a:blip>
          <a:srcRect b="61511" l="0" r="0" t="0"/>
          <a:stretch/>
        </p:blipFill>
        <p:spPr>
          <a:xfrm>
            <a:off x="3093975" y="161625"/>
            <a:ext cx="3810000" cy="14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"/>
          <p:cNvSpPr txBox="1"/>
          <p:nvPr/>
        </p:nvSpPr>
        <p:spPr>
          <a:xfrm>
            <a:off x="6764763" y="1709638"/>
            <a:ext cx="1370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458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cxnSp>
        <p:nvCxnSpPr>
          <p:cNvPr id="241" name="Google Shape;241;p30"/>
          <p:cNvCxnSpPr/>
          <p:nvPr/>
        </p:nvCxnSpPr>
        <p:spPr>
          <a:xfrm flipH="1">
            <a:off x="6758975" y="2599300"/>
            <a:ext cx="192900" cy="24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42" name="Google Shape;24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1775" y="1041375"/>
            <a:ext cx="782602" cy="82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4038" y="1161006"/>
            <a:ext cx="564409" cy="58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0"/>
          <p:cNvPicPr preferRelativeResize="0"/>
          <p:nvPr/>
        </p:nvPicPr>
        <p:blipFill rotWithShape="1">
          <a:blip r:embed="rId6">
            <a:alphaModFix/>
          </a:blip>
          <a:srcRect b="20898" l="4411" r="3481" t="3952"/>
          <a:stretch/>
        </p:blipFill>
        <p:spPr>
          <a:xfrm>
            <a:off x="2561850" y="601719"/>
            <a:ext cx="4659276" cy="3195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0"/>
          <p:cNvPicPr preferRelativeResize="0"/>
          <p:nvPr/>
        </p:nvPicPr>
        <p:blipFill rotWithShape="1">
          <a:blip r:embed="rId7">
            <a:alphaModFix/>
          </a:blip>
          <a:srcRect b="23171" l="0" r="0" t="70745"/>
          <a:stretch/>
        </p:blipFill>
        <p:spPr>
          <a:xfrm>
            <a:off x="2046850" y="129900"/>
            <a:ext cx="6298604" cy="383100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6" name="Google Shape;246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21125" y="913200"/>
            <a:ext cx="1846675" cy="12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03576" y="1080479"/>
            <a:ext cx="1481771" cy="87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0"/>
          <p:cNvPicPr preferRelativeResize="0"/>
          <p:nvPr/>
        </p:nvPicPr>
        <p:blipFill rotWithShape="1">
          <a:blip r:embed="rId10">
            <a:alphaModFix/>
          </a:blip>
          <a:srcRect b="0" l="31238" r="32629" t="0"/>
          <a:stretch/>
        </p:blipFill>
        <p:spPr>
          <a:xfrm>
            <a:off x="256826" y="3718531"/>
            <a:ext cx="312850" cy="86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0"/>
          <p:cNvPicPr preferRelativeResize="0"/>
          <p:nvPr/>
        </p:nvPicPr>
        <p:blipFill rotWithShape="1">
          <a:blip r:embed="rId11">
            <a:alphaModFix/>
          </a:blip>
          <a:srcRect b="0" l="0" r="5114" t="0"/>
          <a:stretch/>
        </p:blipFill>
        <p:spPr>
          <a:xfrm flipH="1">
            <a:off x="-737148" y="-394975"/>
            <a:ext cx="3075066" cy="324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69675" y="3817150"/>
            <a:ext cx="8614374" cy="283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 rot="-200230">
            <a:off x="488485" y="2752997"/>
            <a:ext cx="2965355" cy="228465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940000" dist="19050">
              <a:srgbClr val="000000">
                <a:alpha val="50000"/>
              </a:srgbClr>
            </a:outerShdw>
          </a:effectLst>
        </p:spPr>
      </p:pic>
      <p:pic>
        <p:nvPicPr>
          <p:cNvPr id="252" name="Google Shape;252;p30"/>
          <p:cNvPicPr preferRelativeResize="0"/>
          <p:nvPr/>
        </p:nvPicPr>
        <p:blipFill rotWithShape="1">
          <a:blip r:embed="rId14">
            <a:alphaModFix/>
          </a:blip>
          <a:srcRect b="16341" l="0" r="0" t="24385"/>
          <a:stretch/>
        </p:blipFill>
        <p:spPr>
          <a:xfrm>
            <a:off x="1839900" y="3347825"/>
            <a:ext cx="1131692" cy="446901"/>
          </a:xfrm>
          <a:prstGeom prst="rect">
            <a:avLst/>
          </a:prstGeom>
          <a:noFill/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</p:pic>
      <p:pic>
        <p:nvPicPr>
          <p:cNvPr id="253" name="Google Shape;253;p30"/>
          <p:cNvPicPr preferRelativeResize="0"/>
          <p:nvPr/>
        </p:nvPicPr>
        <p:blipFill rotWithShape="1">
          <a:blip r:embed="rId15">
            <a:alphaModFix/>
          </a:blip>
          <a:srcRect b="28758" l="8857" r="9881" t="21425"/>
          <a:stretch/>
        </p:blipFill>
        <p:spPr>
          <a:xfrm flipH="1">
            <a:off x="367075" y="4297625"/>
            <a:ext cx="885475" cy="74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rot="227016">
            <a:off x="7002553" y="2646787"/>
            <a:ext cx="2096236" cy="26533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255" name="Google Shape;255;p3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flipH="1">
            <a:off x="6066275" y="1333450"/>
            <a:ext cx="379095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0"/>
          <p:cNvPicPr preferRelativeResize="0"/>
          <p:nvPr/>
        </p:nvPicPr>
        <p:blipFill rotWithShape="1">
          <a:blip r:embed="rId18">
            <a:alphaModFix/>
          </a:blip>
          <a:srcRect b="0" l="16371" r="15671" t="10642"/>
          <a:stretch/>
        </p:blipFill>
        <p:spPr>
          <a:xfrm>
            <a:off x="4993675" y="1856775"/>
            <a:ext cx="1941975" cy="1429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257" name="Google Shape;257;p3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19500" y="1862048"/>
            <a:ext cx="3195653" cy="319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0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861513" y="953178"/>
            <a:ext cx="1846675" cy="24237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entmoji" id="259" name="Google Shape;259;p30"/>
          <p:cNvPicPr preferRelativeResize="0"/>
          <p:nvPr/>
        </p:nvPicPr>
        <p:blipFill rotWithShape="1">
          <a:blip r:embed="rId21">
            <a:alphaModFix/>
          </a:blip>
          <a:srcRect b="47781" l="40504" r="0" t="20549"/>
          <a:stretch/>
        </p:blipFill>
        <p:spPr>
          <a:xfrm>
            <a:off x="4899288" y="699575"/>
            <a:ext cx="2266750" cy="120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1"/>
          <p:cNvSpPr txBox="1"/>
          <p:nvPr/>
        </p:nvSpPr>
        <p:spPr>
          <a:xfrm>
            <a:off x="6764763" y="1709638"/>
            <a:ext cx="1370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458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cxnSp>
        <p:nvCxnSpPr>
          <p:cNvPr id="265" name="Google Shape;265;p31"/>
          <p:cNvCxnSpPr/>
          <p:nvPr/>
        </p:nvCxnSpPr>
        <p:spPr>
          <a:xfrm flipH="1">
            <a:off x="6758975" y="2599300"/>
            <a:ext cx="192900" cy="24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66" name="Google Shape;26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1775" y="1041375"/>
            <a:ext cx="782602" cy="82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4038" y="1161006"/>
            <a:ext cx="564409" cy="58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1"/>
          <p:cNvPicPr preferRelativeResize="0"/>
          <p:nvPr/>
        </p:nvPicPr>
        <p:blipFill rotWithShape="1">
          <a:blip r:embed="rId6">
            <a:alphaModFix/>
          </a:blip>
          <a:srcRect b="20898" l="4411" r="3481" t="3952"/>
          <a:stretch/>
        </p:blipFill>
        <p:spPr>
          <a:xfrm>
            <a:off x="2561850" y="601719"/>
            <a:ext cx="4659276" cy="3195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1"/>
          <p:cNvPicPr preferRelativeResize="0"/>
          <p:nvPr/>
        </p:nvPicPr>
        <p:blipFill rotWithShape="1">
          <a:blip r:embed="rId7">
            <a:alphaModFix/>
          </a:blip>
          <a:srcRect b="23171" l="0" r="0" t="70745"/>
          <a:stretch/>
        </p:blipFill>
        <p:spPr>
          <a:xfrm>
            <a:off x="2046850" y="129900"/>
            <a:ext cx="6298604" cy="383100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0" name="Google Shape;270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21125" y="913200"/>
            <a:ext cx="1846675" cy="12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03576" y="1080479"/>
            <a:ext cx="1481771" cy="87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1"/>
          <p:cNvPicPr preferRelativeResize="0"/>
          <p:nvPr/>
        </p:nvPicPr>
        <p:blipFill rotWithShape="1">
          <a:blip r:embed="rId10">
            <a:alphaModFix/>
          </a:blip>
          <a:srcRect b="0" l="31238" r="32629" t="0"/>
          <a:stretch/>
        </p:blipFill>
        <p:spPr>
          <a:xfrm>
            <a:off x="256826" y="3718531"/>
            <a:ext cx="312850" cy="86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1"/>
          <p:cNvPicPr preferRelativeResize="0"/>
          <p:nvPr/>
        </p:nvPicPr>
        <p:blipFill rotWithShape="1">
          <a:blip r:embed="rId11">
            <a:alphaModFix/>
          </a:blip>
          <a:srcRect b="0" l="0" r="5114" t="0"/>
          <a:stretch/>
        </p:blipFill>
        <p:spPr>
          <a:xfrm flipH="1">
            <a:off x="-737148" y="-394975"/>
            <a:ext cx="3075066" cy="324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69675" y="3817150"/>
            <a:ext cx="8614374" cy="283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 rot="-200230">
            <a:off x="488485" y="2752997"/>
            <a:ext cx="2965355" cy="228465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940000" dist="19050">
              <a:srgbClr val="000000">
                <a:alpha val="50000"/>
              </a:srgbClr>
            </a:outerShdw>
          </a:effectLst>
        </p:spPr>
      </p:pic>
      <p:pic>
        <p:nvPicPr>
          <p:cNvPr id="276" name="Google Shape;276;p31"/>
          <p:cNvPicPr preferRelativeResize="0"/>
          <p:nvPr/>
        </p:nvPicPr>
        <p:blipFill rotWithShape="1">
          <a:blip r:embed="rId14">
            <a:alphaModFix/>
          </a:blip>
          <a:srcRect b="16341" l="0" r="0" t="24385"/>
          <a:stretch/>
        </p:blipFill>
        <p:spPr>
          <a:xfrm>
            <a:off x="1839900" y="3347825"/>
            <a:ext cx="1131692" cy="446901"/>
          </a:xfrm>
          <a:prstGeom prst="rect">
            <a:avLst/>
          </a:prstGeom>
          <a:noFill/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</p:pic>
      <p:pic>
        <p:nvPicPr>
          <p:cNvPr id="277" name="Google Shape;277;p31"/>
          <p:cNvPicPr preferRelativeResize="0"/>
          <p:nvPr/>
        </p:nvPicPr>
        <p:blipFill rotWithShape="1">
          <a:blip r:embed="rId15">
            <a:alphaModFix/>
          </a:blip>
          <a:srcRect b="28758" l="8857" r="9881" t="21425"/>
          <a:stretch/>
        </p:blipFill>
        <p:spPr>
          <a:xfrm flipH="1">
            <a:off x="367075" y="4297625"/>
            <a:ext cx="885475" cy="74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rot="227016">
            <a:off x="7002553" y="2646787"/>
            <a:ext cx="2096236" cy="26533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279" name="Google Shape;279;p3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-163647" y="1352550"/>
            <a:ext cx="379095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ppy pig" id="280" name="Google Shape;280;p31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554650" y="2077988"/>
            <a:ext cx="379095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entmoji" id="281" name="Google Shape;281;p31"/>
          <p:cNvPicPr preferRelativeResize="0"/>
          <p:nvPr/>
        </p:nvPicPr>
        <p:blipFill rotWithShape="1">
          <a:blip r:embed="rId19">
            <a:alphaModFix/>
          </a:blip>
          <a:srcRect b="59384" l="0" r="0" t="0"/>
          <a:stretch/>
        </p:blipFill>
        <p:spPr>
          <a:xfrm>
            <a:off x="2753225" y="601725"/>
            <a:ext cx="2427450" cy="9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1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137025" y="913188"/>
            <a:ext cx="1621954" cy="208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1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2838113" y="1742225"/>
            <a:ext cx="2055174" cy="1133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 txBox="1"/>
          <p:nvPr/>
        </p:nvSpPr>
        <p:spPr>
          <a:xfrm>
            <a:off x="6764763" y="1709638"/>
            <a:ext cx="1370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458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cxnSp>
        <p:nvCxnSpPr>
          <p:cNvPr id="289" name="Google Shape;289;p32"/>
          <p:cNvCxnSpPr/>
          <p:nvPr/>
        </p:nvCxnSpPr>
        <p:spPr>
          <a:xfrm flipH="1">
            <a:off x="6758975" y="2599300"/>
            <a:ext cx="192900" cy="24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90" name="Google Shape;29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1775" y="1041375"/>
            <a:ext cx="782602" cy="82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4038" y="1161006"/>
            <a:ext cx="564409" cy="58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2"/>
          <p:cNvPicPr preferRelativeResize="0"/>
          <p:nvPr/>
        </p:nvPicPr>
        <p:blipFill rotWithShape="1">
          <a:blip r:embed="rId6">
            <a:alphaModFix/>
          </a:blip>
          <a:srcRect b="20898" l="4411" r="3481" t="3952"/>
          <a:stretch/>
        </p:blipFill>
        <p:spPr>
          <a:xfrm>
            <a:off x="2561850" y="601719"/>
            <a:ext cx="4659276" cy="3195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2"/>
          <p:cNvPicPr preferRelativeResize="0"/>
          <p:nvPr/>
        </p:nvPicPr>
        <p:blipFill rotWithShape="1">
          <a:blip r:embed="rId7">
            <a:alphaModFix/>
          </a:blip>
          <a:srcRect b="23171" l="0" r="0" t="70745"/>
          <a:stretch/>
        </p:blipFill>
        <p:spPr>
          <a:xfrm>
            <a:off x="2046850" y="129900"/>
            <a:ext cx="6298604" cy="383100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4" name="Google Shape;294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21125" y="913200"/>
            <a:ext cx="1846675" cy="12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03576" y="1080479"/>
            <a:ext cx="1481771" cy="87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2"/>
          <p:cNvPicPr preferRelativeResize="0"/>
          <p:nvPr/>
        </p:nvPicPr>
        <p:blipFill rotWithShape="1">
          <a:blip r:embed="rId10">
            <a:alphaModFix/>
          </a:blip>
          <a:srcRect b="0" l="31238" r="32629" t="0"/>
          <a:stretch/>
        </p:blipFill>
        <p:spPr>
          <a:xfrm>
            <a:off x="256826" y="3718531"/>
            <a:ext cx="312850" cy="86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2"/>
          <p:cNvPicPr preferRelativeResize="0"/>
          <p:nvPr/>
        </p:nvPicPr>
        <p:blipFill rotWithShape="1">
          <a:blip r:embed="rId11">
            <a:alphaModFix/>
          </a:blip>
          <a:srcRect b="0" l="0" r="5114" t="0"/>
          <a:stretch/>
        </p:blipFill>
        <p:spPr>
          <a:xfrm flipH="1">
            <a:off x="-737148" y="-394975"/>
            <a:ext cx="3075066" cy="324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69675" y="3817150"/>
            <a:ext cx="8614374" cy="283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 rot="-200230">
            <a:off x="488485" y="2752997"/>
            <a:ext cx="2965355" cy="228465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940000" dist="19050">
              <a:srgbClr val="000000">
                <a:alpha val="50000"/>
              </a:srgbClr>
            </a:outerShdw>
          </a:effectLst>
        </p:spPr>
      </p:pic>
      <p:pic>
        <p:nvPicPr>
          <p:cNvPr id="300" name="Google Shape;300;p32"/>
          <p:cNvPicPr preferRelativeResize="0"/>
          <p:nvPr/>
        </p:nvPicPr>
        <p:blipFill rotWithShape="1">
          <a:blip r:embed="rId14">
            <a:alphaModFix/>
          </a:blip>
          <a:srcRect b="16341" l="0" r="0" t="24385"/>
          <a:stretch/>
        </p:blipFill>
        <p:spPr>
          <a:xfrm>
            <a:off x="1839900" y="3347825"/>
            <a:ext cx="1131692" cy="446901"/>
          </a:xfrm>
          <a:prstGeom prst="rect">
            <a:avLst/>
          </a:prstGeom>
          <a:noFill/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</p:pic>
      <p:pic>
        <p:nvPicPr>
          <p:cNvPr id="301" name="Google Shape;301;p32"/>
          <p:cNvPicPr preferRelativeResize="0"/>
          <p:nvPr/>
        </p:nvPicPr>
        <p:blipFill rotWithShape="1">
          <a:blip r:embed="rId15">
            <a:alphaModFix/>
          </a:blip>
          <a:srcRect b="28758" l="8857" r="9881" t="21425"/>
          <a:stretch/>
        </p:blipFill>
        <p:spPr>
          <a:xfrm flipH="1">
            <a:off x="367075" y="4297625"/>
            <a:ext cx="885475" cy="74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rot="227016">
            <a:off x="7096340" y="2586262"/>
            <a:ext cx="2096236" cy="2653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971597" y="815988"/>
            <a:ext cx="1286925" cy="26981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entmoji" id="304" name="Google Shape;304;p32"/>
          <p:cNvPicPr preferRelativeResize="0"/>
          <p:nvPr/>
        </p:nvPicPr>
        <p:blipFill rotWithShape="1">
          <a:blip r:embed="rId18">
            <a:alphaModFix/>
          </a:blip>
          <a:srcRect b="68330" l="0" r="0" t="0"/>
          <a:stretch/>
        </p:blipFill>
        <p:spPr>
          <a:xfrm>
            <a:off x="4258525" y="756000"/>
            <a:ext cx="2753614" cy="87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2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4576000" y="1742225"/>
            <a:ext cx="2266750" cy="139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iking" id="306" name="Google Shape;306;p32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6579650" y="2520000"/>
            <a:ext cx="2698175" cy="2698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307" name="Google Shape;307;p32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 flipH="1">
            <a:off x="-524937" y="1514925"/>
            <a:ext cx="40427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3"/>
          <p:cNvSpPr txBox="1"/>
          <p:nvPr/>
        </p:nvSpPr>
        <p:spPr>
          <a:xfrm>
            <a:off x="6764763" y="1709638"/>
            <a:ext cx="1370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458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cxnSp>
        <p:nvCxnSpPr>
          <p:cNvPr id="313" name="Google Shape;313;p33"/>
          <p:cNvCxnSpPr/>
          <p:nvPr/>
        </p:nvCxnSpPr>
        <p:spPr>
          <a:xfrm flipH="1">
            <a:off x="6758975" y="2599300"/>
            <a:ext cx="192900" cy="24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14" name="Google Shape;31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1775" y="1041375"/>
            <a:ext cx="782602" cy="82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4038" y="1161006"/>
            <a:ext cx="564409" cy="58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3"/>
          <p:cNvPicPr preferRelativeResize="0"/>
          <p:nvPr/>
        </p:nvPicPr>
        <p:blipFill rotWithShape="1">
          <a:blip r:embed="rId6">
            <a:alphaModFix/>
          </a:blip>
          <a:srcRect b="20898" l="4411" r="3481" t="3952"/>
          <a:stretch/>
        </p:blipFill>
        <p:spPr>
          <a:xfrm>
            <a:off x="2561850" y="601719"/>
            <a:ext cx="4659276" cy="3195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3"/>
          <p:cNvPicPr preferRelativeResize="0"/>
          <p:nvPr/>
        </p:nvPicPr>
        <p:blipFill rotWithShape="1">
          <a:blip r:embed="rId7">
            <a:alphaModFix/>
          </a:blip>
          <a:srcRect b="23171" l="0" r="0" t="70745"/>
          <a:stretch/>
        </p:blipFill>
        <p:spPr>
          <a:xfrm>
            <a:off x="2046850" y="129900"/>
            <a:ext cx="6298604" cy="383100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18" name="Google Shape;318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21125" y="913200"/>
            <a:ext cx="1846675" cy="12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03576" y="1080479"/>
            <a:ext cx="1481771" cy="87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3"/>
          <p:cNvPicPr preferRelativeResize="0"/>
          <p:nvPr/>
        </p:nvPicPr>
        <p:blipFill rotWithShape="1">
          <a:blip r:embed="rId10">
            <a:alphaModFix/>
          </a:blip>
          <a:srcRect b="0" l="31238" r="32629" t="0"/>
          <a:stretch/>
        </p:blipFill>
        <p:spPr>
          <a:xfrm>
            <a:off x="256826" y="3718531"/>
            <a:ext cx="312850" cy="86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3"/>
          <p:cNvPicPr preferRelativeResize="0"/>
          <p:nvPr/>
        </p:nvPicPr>
        <p:blipFill rotWithShape="1">
          <a:blip r:embed="rId11">
            <a:alphaModFix/>
          </a:blip>
          <a:srcRect b="0" l="0" r="5114" t="0"/>
          <a:stretch/>
        </p:blipFill>
        <p:spPr>
          <a:xfrm flipH="1">
            <a:off x="-737148" y="-394975"/>
            <a:ext cx="3075066" cy="324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69675" y="3817150"/>
            <a:ext cx="8614374" cy="283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 rot="-200230">
            <a:off x="488485" y="2752997"/>
            <a:ext cx="2965355" cy="228465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940000" dist="19050">
              <a:srgbClr val="000000">
                <a:alpha val="50000"/>
              </a:srgbClr>
            </a:outerShdw>
          </a:effectLst>
        </p:spPr>
      </p:pic>
      <p:pic>
        <p:nvPicPr>
          <p:cNvPr id="324" name="Google Shape;324;p33"/>
          <p:cNvPicPr preferRelativeResize="0"/>
          <p:nvPr/>
        </p:nvPicPr>
        <p:blipFill rotWithShape="1">
          <a:blip r:embed="rId14">
            <a:alphaModFix/>
          </a:blip>
          <a:srcRect b="16341" l="0" r="0" t="24385"/>
          <a:stretch/>
        </p:blipFill>
        <p:spPr>
          <a:xfrm>
            <a:off x="1839900" y="3347825"/>
            <a:ext cx="1131692" cy="446901"/>
          </a:xfrm>
          <a:prstGeom prst="rect">
            <a:avLst/>
          </a:prstGeom>
          <a:noFill/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</p:pic>
      <p:pic>
        <p:nvPicPr>
          <p:cNvPr id="325" name="Google Shape;325;p33"/>
          <p:cNvPicPr preferRelativeResize="0"/>
          <p:nvPr/>
        </p:nvPicPr>
        <p:blipFill rotWithShape="1">
          <a:blip r:embed="rId15">
            <a:alphaModFix/>
          </a:blip>
          <a:srcRect b="28758" l="8857" r="9881" t="21425"/>
          <a:stretch/>
        </p:blipFill>
        <p:spPr>
          <a:xfrm flipH="1">
            <a:off x="367075" y="4297625"/>
            <a:ext cx="885475" cy="74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rot="227016">
            <a:off x="7002553" y="2646787"/>
            <a:ext cx="2096236" cy="26533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327" name="Google Shape;327;p3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-164425" y="1862050"/>
            <a:ext cx="3296975" cy="329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792182" y="601732"/>
            <a:ext cx="1948268" cy="86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799575" y="1370700"/>
            <a:ext cx="1846675" cy="1475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3">
            <a:hlinkClick r:id="rId20"/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4740447" y="1688050"/>
            <a:ext cx="2171657" cy="176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entmoji" id="331" name="Google Shape;331;p33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6398175" y="2373150"/>
            <a:ext cx="2785875" cy="27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3"/>
          <p:cNvSpPr/>
          <p:nvPr/>
        </p:nvSpPr>
        <p:spPr>
          <a:xfrm>
            <a:off x="6289625" y="815063"/>
            <a:ext cx="1131600" cy="820800"/>
          </a:xfrm>
          <a:prstGeom prst="wedgeEllipseCallout">
            <a:avLst>
              <a:gd fmla="val -53876" name="adj1"/>
              <a:gd fmla="val 57225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8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Crafty Girls"/>
                <a:ea typeface="Crafty Girls"/>
                <a:cs typeface="Crafty Girls"/>
                <a:sym typeface="Crafty Girls"/>
              </a:rPr>
              <a:t>Click for directions</a:t>
            </a:r>
            <a:endParaRPr b="1" sz="900">
              <a:latin typeface="Crafty Girls"/>
              <a:ea typeface="Crafty Girls"/>
              <a:cs typeface="Crafty Girls"/>
              <a:sym typeface="Crafty Girl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4781658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